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1" r:id="rId3"/>
    <p:sldId id="290" r:id="rId4"/>
    <p:sldId id="257" r:id="rId5"/>
    <p:sldId id="258" r:id="rId6"/>
    <p:sldId id="259" r:id="rId7"/>
    <p:sldId id="260" r:id="rId8"/>
    <p:sldId id="261" r:id="rId9"/>
    <p:sldId id="292" r:id="rId10"/>
    <p:sldId id="265" r:id="rId11"/>
    <p:sldId id="264" r:id="rId12"/>
    <p:sldId id="266" r:id="rId13"/>
    <p:sldId id="267" r:id="rId14"/>
    <p:sldId id="262" r:id="rId15"/>
    <p:sldId id="263" r:id="rId16"/>
    <p:sldId id="278" r:id="rId17"/>
    <p:sldId id="279" r:id="rId18"/>
    <p:sldId id="284" r:id="rId19"/>
    <p:sldId id="280" r:id="rId20"/>
    <p:sldId id="288" r:id="rId21"/>
    <p:sldId id="30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07" r:id="rId30"/>
    <p:sldId id="293" r:id="rId31"/>
    <p:sldId id="299" r:id="rId32"/>
    <p:sldId id="302" r:id="rId33"/>
    <p:sldId id="300" r:id="rId34"/>
    <p:sldId id="303" r:id="rId35"/>
    <p:sldId id="301" r:id="rId36"/>
    <p:sldId id="306" r:id="rId37"/>
    <p:sldId id="305" r:id="rId38"/>
    <p:sldId id="304" r:id="rId39"/>
    <p:sldId id="311" r:id="rId40"/>
    <p:sldId id="294" r:id="rId41"/>
    <p:sldId id="309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D2"/>
    <a:srgbClr val="D2B8C7"/>
    <a:srgbClr val="BC3295"/>
    <a:srgbClr val="F9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08" autoAdjust="0"/>
  </p:normalViewPr>
  <p:slideViewPr>
    <p:cSldViewPr>
      <p:cViewPr varScale="1">
        <p:scale>
          <a:sx n="103" d="100"/>
          <a:sy n="103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avy\Documents\Jeanne_old\JEANNE\OPEN%20ACCESS%20and%20IRs\UNO%20plans\assessment%20of%20ScholarWorks\Documents%20added%20and%20downloads%20per%20y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pavy\Documents\Jeanne_old\JEANNE\OPEN%20ACCESS%20and%20IRs\UNO%20plans\assessment%20of%20ScholarWorks\Documents%20added%20and%20downloads%20per%20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8781471760475"/>
          <c:y val="8.2109376501752221E-2"/>
          <c:w val="0.75997217361718672"/>
          <c:h val="0.82166690271219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Documents Added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</a:rPr>
                      <a:t>2,167</a:t>
                    </a:r>
                    <a:endParaRPr lang="en-US" sz="1200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b="1" dirty="0" smtClean="0">
                        <a:solidFill>
                          <a:schemeClr val="bg1"/>
                        </a:solidFill>
                      </a:rPr>
                      <a:t>590</a:t>
                    </a:r>
                    <a:endParaRPr lang="en-US" sz="1200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solidFill>
                          <a:schemeClr val="bg1"/>
                        </a:solidFill>
                      </a:rPr>
                      <a:t>709</a:t>
                    </a:r>
                    <a:endParaRPr lang="en-US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3200" b="1" dirty="0"/>
                      <a:t>577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Sheet1!$A$4:$A$7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2167</c:v>
                </c:pt>
                <c:pt idx="1">
                  <c:v>590</c:v>
                </c:pt>
                <c:pt idx="2">
                  <c:v>709</c:v>
                </c:pt>
                <c:pt idx="3">
                  <c:v>577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88064"/>
        <c:axId val="109302144"/>
      </c:barChart>
      <c:catAx>
        <c:axId val="10928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9302144"/>
        <c:crosses val="autoZero"/>
        <c:auto val="1"/>
        <c:lblAlgn val="ctr"/>
        <c:lblOffset val="100"/>
        <c:noMultiLvlLbl val="0"/>
      </c:catAx>
      <c:valAx>
        <c:axId val="1093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288064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Sheet1!$A$11:$A$14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Sheet1!$B$11:$B$14</c:f>
              <c:numCache>
                <c:formatCode>General</c:formatCode>
                <c:ptCount val="4"/>
                <c:pt idx="0">
                  <c:v>59596</c:v>
                </c:pt>
                <c:pt idx="1">
                  <c:v>242939</c:v>
                </c:pt>
                <c:pt idx="2">
                  <c:v>287301</c:v>
                </c:pt>
                <c:pt idx="3">
                  <c:v>343796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453504"/>
        <c:axId val="46455040"/>
      </c:barChart>
      <c:catAx>
        <c:axId val="4645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455040"/>
        <c:crosses val="autoZero"/>
        <c:auto val="1"/>
        <c:lblAlgn val="ctr"/>
        <c:lblOffset val="100"/>
        <c:noMultiLvlLbl val="0"/>
      </c:catAx>
      <c:valAx>
        <c:axId val="46455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4535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D72ED-A8D2-4761-97A1-9C16E54D192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00134D-458F-4536-8295-FA72CFB8B4A6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Sciences</a:t>
          </a:r>
        </a:p>
      </dgm:t>
    </dgm:pt>
    <dgm:pt modelId="{A46826B3-C5EF-4F5B-8087-6E929D58CA6A}" type="parTrans" cxnId="{72A099ED-056A-4F85-B07D-9DF394C8E38F}">
      <dgm:prSet/>
      <dgm:spPr/>
      <dgm:t>
        <a:bodyPr/>
        <a:lstStyle/>
        <a:p>
          <a:endParaRPr lang="en-US"/>
        </a:p>
      </dgm:t>
    </dgm:pt>
    <dgm:pt modelId="{D7FA5B96-84F8-45C2-B967-BB913BA382A7}" type="sibTrans" cxnId="{72A099ED-056A-4F85-B07D-9DF394C8E38F}">
      <dgm:prSet/>
      <dgm:spPr/>
      <dgm:t>
        <a:bodyPr/>
        <a:lstStyle/>
        <a:p>
          <a:endParaRPr lang="en-US"/>
        </a:p>
      </dgm:t>
    </dgm:pt>
    <dgm:pt modelId="{B29C4553-0C43-49D6-A1D5-49BB6728FA2C}">
      <dgm:prSet phldrT="[Text]"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Biology</a:t>
          </a:r>
        </a:p>
        <a:p>
          <a:r>
            <a:rPr lang="en-US" dirty="0"/>
            <a:t>(29)</a:t>
          </a:r>
        </a:p>
      </dgm:t>
    </dgm:pt>
    <dgm:pt modelId="{9E706912-46CB-4F44-8F3F-C9D5452E3D9D}" type="parTrans" cxnId="{C071CD45-6F50-4BB3-A7F4-FF46E2513E52}">
      <dgm:prSet/>
      <dgm:spPr/>
      <dgm:t>
        <a:bodyPr/>
        <a:lstStyle/>
        <a:p>
          <a:endParaRPr lang="en-US"/>
        </a:p>
      </dgm:t>
    </dgm:pt>
    <dgm:pt modelId="{45A002E9-CB02-4A2B-8B37-F1C3062F785E}" type="sibTrans" cxnId="{C071CD45-6F50-4BB3-A7F4-FF46E2513E52}">
      <dgm:prSet/>
      <dgm:spPr/>
      <dgm:t>
        <a:bodyPr/>
        <a:lstStyle/>
        <a:p>
          <a:endParaRPr lang="en-US"/>
        </a:p>
      </dgm:t>
    </dgm:pt>
    <dgm:pt modelId="{FDCC6BF6-F614-4B45-9181-DEFB48213FBC}">
      <dgm:prSet phldrT="[Text]"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EES</a:t>
          </a:r>
        </a:p>
        <a:p>
          <a:r>
            <a:rPr lang="en-US"/>
            <a:t>(11)</a:t>
          </a:r>
        </a:p>
      </dgm:t>
    </dgm:pt>
    <dgm:pt modelId="{B2153D97-F3C3-4E0D-8BA6-C2B97AB95B13}" type="parTrans" cxnId="{4FCD6063-04CF-4796-BB17-3B3F16C755BE}">
      <dgm:prSet/>
      <dgm:spPr/>
      <dgm:t>
        <a:bodyPr/>
        <a:lstStyle/>
        <a:p>
          <a:endParaRPr lang="en-US"/>
        </a:p>
      </dgm:t>
    </dgm:pt>
    <dgm:pt modelId="{F8B2109B-4D48-43A8-95D5-729F41CBD1FB}" type="sibTrans" cxnId="{4FCD6063-04CF-4796-BB17-3B3F16C755BE}">
      <dgm:prSet/>
      <dgm:spPr/>
      <dgm:t>
        <a:bodyPr/>
        <a:lstStyle/>
        <a:p>
          <a:endParaRPr lang="en-US"/>
        </a:p>
      </dgm:t>
    </dgm:pt>
    <dgm:pt modelId="{6E72D46E-B255-48A7-961B-656D85021108}">
      <dgm:prSet phldrT="[Text]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Centers &amp; Institutes</a:t>
          </a:r>
        </a:p>
      </dgm:t>
    </dgm:pt>
    <dgm:pt modelId="{02415363-575A-492F-A1FF-468F8DC37066}" type="parTrans" cxnId="{CB712FE3-A16F-4F18-BFEC-D101982AED32}">
      <dgm:prSet/>
      <dgm:spPr/>
      <dgm:t>
        <a:bodyPr/>
        <a:lstStyle/>
        <a:p>
          <a:endParaRPr lang="en-US"/>
        </a:p>
      </dgm:t>
    </dgm:pt>
    <dgm:pt modelId="{27F19D91-822A-4FCE-86FB-21302BE01498}" type="sibTrans" cxnId="{CB712FE3-A16F-4F18-BFEC-D101982AED32}">
      <dgm:prSet/>
      <dgm:spPr/>
      <dgm:t>
        <a:bodyPr/>
        <a:lstStyle/>
        <a:p>
          <a:endParaRPr lang="en-US"/>
        </a:p>
      </dgm:t>
    </dgm:pt>
    <dgm:pt modelId="{58323A2D-053C-427B-B922-B1EDBC3ED425}">
      <dgm:prSet phldrT="[Text]"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CHART</a:t>
          </a:r>
        </a:p>
        <a:p>
          <a:r>
            <a:rPr lang="en-US" dirty="0"/>
            <a:t>(43)</a:t>
          </a:r>
        </a:p>
      </dgm:t>
    </dgm:pt>
    <dgm:pt modelId="{CAB173ED-33E1-4E02-92E4-D1DB4071E0DE}" type="parTrans" cxnId="{9ED7EB75-18E1-478B-9FE1-53A7F2669026}">
      <dgm:prSet/>
      <dgm:spPr/>
      <dgm:t>
        <a:bodyPr/>
        <a:lstStyle/>
        <a:p>
          <a:endParaRPr lang="en-US"/>
        </a:p>
      </dgm:t>
    </dgm:pt>
    <dgm:pt modelId="{D5179D88-1077-446B-8D95-8EBEC0EB7898}" type="sibTrans" cxnId="{9ED7EB75-18E1-478B-9FE1-53A7F2669026}">
      <dgm:prSet/>
      <dgm:spPr/>
      <dgm:t>
        <a:bodyPr/>
        <a:lstStyle/>
        <a:p>
          <a:endParaRPr lang="en-US"/>
        </a:p>
      </dgm:t>
    </dgm:pt>
    <dgm:pt modelId="{68621888-4131-475B-8DD1-A9CB2DF35770}">
      <dgm:prSet phldrT="[Text]"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DBER</a:t>
          </a:r>
        </a:p>
        <a:p>
          <a:r>
            <a:rPr lang="en-US" dirty="0"/>
            <a:t>(38)</a:t>
          </a:r>
        </a:p>
      </dgm:t>
    </dgm:pt>
    <dgm:pt modelId="{CCB8EE4C-C318-4F29-BF73-56D8EDB81D7C}" type="parTrans" cxnId="{C17D0694-B6DC-414A-AAD4-8A222DF2A484}">
      <dgm:prSet/>
      <dgm:spPr/>
      <dgm:t>
        <a:bodyPr/>
        <a:lstStyle/>
        <a:p>
          <a:endParaRPr lang="en-US"/>
        </a:p>
      </dgm:t>
    </dgm:pt>
    <dgm:pt modelId="{B3723C33-07A9-4E39-A118-3FA33531CD6D}" type="sibTrans" cxnId="{C17D0694-B6DC-414A-AAD4-8A222DF2A484}">
      <dgm:prSet/>
      <dgm:spPr/>
      <dgm:t>
        <a:bodyPr/>
        <a:lstStyle/>
        <a:p>
          <a:endParaRPr lang="en-US"/>
        </a:p>
      </dgm:t>
    </dgm:pt>
    <dgm:pt modelId="{C40C916D-EEB2-4F04-B758-71C2D033052D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PIES</a:t>
          </a:r>
        </a:p>
        <a:p>
          <a:r>
            <a:rPr lang="en-US"/>
            <a:t>(4)</a:t>
          </a:r>
        </a:p>
      </dgm:t>
    </dgm:pt>
    <dgm:pt modelId="{7C3EB021-5F48-4BDE-994D-8165F8DE3DC6}" type="parTrans" cxnId="{6118C94D-C563-496E-A7AF-654AEFCFDFF7}">
      <dgm:prSet/>
      <dgm:spPr/>
      <dgm:t>
        <a:bodyPr/>
        <a:lstStyle/>
        <a:p>
          <a:endParaRPr lang="en-US"/>
        </a:p>
      </dgm:t>
    </dgm:pt>
    <dgm:pt modelId="{5B4F2F60-8240-49FD-9FEE-5A5012590700}" type="sibTrans" cxnId="{6118C94D-C563-496E-A7AF-654AEFCFDFF7}">
      <dgm:prSet/>
      <dgm:spPr/>
      <dgm:t>
        <a:bodyPr/>
        <a:lstStyle/>
        <a:p>
          <a:endParaRPr lang="en-US"/>
        </a:p>
      </dgm:t>
    </dgm:pt>
    <dgm:pt modelId="{47B1A2AD-2D8B-44E2-A1F6-5424E1ECD654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Computer Science</a:t>
          </a:r>
        </a:p>
        <a:p>
          <a:r>
            <a:rPr lang="en-US" dirty="0"/>
            <a:t>(1)</a:t>
          </a:r>
        </a:p>
      </dgm:t>
    </dgm:pt>
    <dgm:pt modelId="{BC95ACD4-9FBA-461E-8524-F3F34BD16592}" type="parTrans" cxnId="{9DE135CF-0D17-41CD-B49C-167CCA51F0DC}">
      <dgm:prSet/>
      <dgm:spPr/>
      <dgm:t>
        <a:bodyPr/>
        <a:lstStyle/>
        <a:p>
          <a:endParaRPr lang="en-US"/>
        </a:p>
      </dgm:t>
    </dgm:pt>
    <dgm:pt modelId="{36B98F09-0D17-4535-8B6A-28551BA806B8}" type="sibTrans" cxnId="{9DE135CF-0D17-41CD-B49C-167CCA51F0DC}">
      <dgm:prSet/>
      <dgm:spPr/>
      <dgm:t>
        <a:bodyPr/>
        <a:lstStyle/>
        <a:p>
          <a:endParaRPr lang="en-US"/>
        </a:p>
      </dgm:t>
    </dgm:pt>
    <dgm:pt modelId="{1A2553AF-91C3-4CF1-8F1F-D56A8016803F}">
      <dgm:prSet/>
      <dgm:spPr>
        <a:solidFill>
          <a:srgbClr val="00B050"/>
        </a:solidFill>
      </dgm:spPr>
      <dgm:t>
        <a:bodyPr/>
        <a:lstStyle/>
        <a:p>
          <a:r>
            <a:rPr lang="en-US"/>
            <a:t>Engineering</a:t>
          </a:r>
        </a:p>
      </dgm:t>
    </dgm:pt>
    <dgm:pt modelId="{4B5D7AAF-4C6A-46E2-8CC8-6ECB7EEC303E}" type="parTrans" cxnId="{58B7931A-ED28-4AAF-8A0E-34D2FF6C6CCA}">
      <dgm:prSet/>
      <dgm:spPr/>
      <dgm:t>
        <a:bodyPr/>
        <a:lstStyle/>
        <a:p>
          <a:endParaRPr lang="en-US"/>
        </a:p>
      </dgm:t>
    </dgm:pt>
    <dgm:pt modelId="{E765121F-0110-40F5-8D4C-EF73E80CF843}" type="sibTrans" cxnId="{58B7931A-ED28-4AAF-8A0E-34D2FF6C6CCA}">
      <dgm:prSet/>
      <dgm:spPr/>
      <dgm:t>
        <a:bodyPr/>
        <a:lstStyle/>
        <a:p>
          <a:endParaRPr lang="en-US"/>
        </a:p>
      </dgm:t>
    </dgm:pt>
    <dgm:pt modelId="{42F24957-28DF-4C98-9375-5CF6062C6E8D}">
      <dgm:prSet/>
      <dgm:spPr>
        <a:solidFill>
          <a:srgbClr val="00B050"/>
        </a:solidFill>
      </dgm:spPr>
      <dgm:t>
        <a:bodyPr/>
        <a:lstStyle/>
        <a:p>
          <a:r>
            <a:rPr lang="en-US"/>
            <a:t>Liberal Arts</a:t>
          </a:r>
        </a:p>
      </dgm:t>
    </dgm:pt>
    <dgm:pt modelId="{70A332D9-6A55-42E0-8BE3-A4B3909A888A}" type="parTrans" cxnId="{2923446C-6756-4FEE-A993-5A2BECAE4B34}">
      <dgm:prSet/>
      <dgm:spPr/>
      <dgm:t>
        <a:bodyPr/>
        <a:lstStyle/>
        <a:p>
          <a:endParaRPr lang="en-US"/>
        </a:p>
      </dgm:t>
    </dgm:pt>
    <dgm:pt modelId="{F87C248A-BFB8-4470-A78A-2D56B4868B73}" type="sibTrans" cxnId="{2923446C-6756-4FEE-A993-5A2BECAE4B34}">
      <dgm:prSet/>
      <dgm:spPr/>
      <dgm:t>
        <a:bodyPr/>
        <a:lstStyle/>
        <a:p>
          <a:endParaRPr lang="en-US"/>
        </a:p>
      </dgm:t>
    </dgm:pt>
    <dgm:pt modelId="{5B7B0A73-C212-41BD-9519-736DAC6AEFBC}">
      <dgm:prSet/>
      <dgm:spPr>
        <a:solidFill>
          <a:srgbClr val="00B050"/>
        </a:solidFill>
      </dgm:spPr>
      <dgm:t>
        <a:bodyPr/>
        <a:lstStyle/>
        <a:p>
          <a:r>
            <a:rPr lang="en-US"/>
            <a:t>Education</a:t>
          </a:r>
        </a:p>
      </dgm:t>
    </dgm:pt>
    <dgm:pt modelId="{1AEE310B-DA80-4243-A72D-59BF89B31F8E}" type="parTrans" cxnId="{08997B6D-C406-4017-9790-8F0C8DA94DF9}">
      <dgm:prSet/>
      <dgm:spPr/>
      <dgm:t>
        <a:bodyPr/>
        <a:lstStyle/>
        <a:p>
          <a:endParaRPr lang="en-US"/>
        </a:p>
      </dgm:t>
    </dgm:pt>
    <dgm:pt modelId="{97560A8B-4224-4869-A0FA-CA7B3ABBA1AF}" type="sibTrans" cxnId="{08997B6D-C406-4017-9790-8F0C8DA94DF9}">
      <dgm:prSet/>
      <dgm:spPr/>
      <dgm:t>
        <a:bodyPr/>
        <a:lstStyle/>
        <a:p>
          <a:endParaRPr lang="en-US"/>
        </a:p>
      </dgm:t>
    </dgm:pt>
    <dgm:pt modelId="{BCDBD551-FD25-4A93-99C1-1F8010D31FA9}">
      <dgm:prSet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dirty="0"/>
            <a:t>Business</a:t>
          </a:r>
        </a:p>
      </dgm:t>
    </dgm:pt>
    <dgm:pt modelId="{E49BE643-7F85-49A1-B791-209C89299A8E}" type="parTrans" cxnId="{3B3F0DBC-3FCD-4177-B335-2051DDBA38A0}">
      <dgm:prSet/>
      <dgm:spPr/>
      <dgm:t>
        <a:bodyPr/>
        <a:lstStyle/>
        <a:p>
          <a:endParaRPr lang="en-US"/>
        </a:p>
      </dgm:t>
    </dgm:pt>
    <dgm:pt modelId="{A3977EFD-1637-4646-A9AB-F143FD4F5BA7}" type="sibTrans" cxnId="{3B3F0DBC-3FCD-4177-B335-2051DDBA38A0}">
      <dgm:prSet/>
      <dgm:spPr/>
      <dgm:t>
        <a:bodyPr/>
        <a:lstStyle/>
        <a:p>
          <a:endParaRPr lang="en-US"/>
        </a:p>
      </dgm:t>
    </dgm:pt>
    <dgm:pt modelId="{97B05ED7-22B4-4677-BE4F-48EC5277B80E}">
      <dgm:prSet/>
      <dgm:spPr>
        <a:solidFill>
          <a:srgbClr val="00B050"/>
        </a:solidFill>
      </dgm:spPr>
      <dgm:t>
        <a:bodyPr/>
        <a:lstStyle/>
        <a:p>
          <a:r>
            <a:rPr lang="en-US"/>
            <a:t>Library</a:t>
          </a:r>
        </a:p>
      </dgm:t>
    </dgm:pt>
    <dgm:pt modelId="{65D914E0-3D57-4852-A466-A7739BD315F2}" type="parTrans" cxnId="{3F18F264-B0DD-455D-A3F3-304E074EF06A}">
      <dgm:prSet/>
      <dgm:spPr/>
      <dgm:t>
        <a:bodyPr/>
        <a:lstStyle/>
        <a:p>
          <a:endParaRPr lang="en-US"/>
        </a:p>
      </dgm:t>
    </dgm:pt>
    <dgm:pt modelId="{932EADF2-AF70-4DB1-9C57-DB480D6C5628}" type="sibTrans" cxnId="{3F18F264-B0DD-455D-A3F3-304E074EF06A}">
      <dgm:prSet/>
      <dgm:spPr/>
      <dgm:t>
        <a:bodyPr/>
        <a:lstStyle/>
        <a:p>
          <a:endParaRPr lang="en-US"/>
        </a:p>
      </dgm:t>
    </dgm:pt>
    <dgm:pt modelId="{4E49FB8E-020C-44F0-9DA5-AB0635634DB7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Civil &amp; environmental</a:t>
          </a:r>
        </a:p>
      </dgm:t>
    </dgm:pt>
    <dgm:pt modelId="{DB7BF871-8018-4A14-83D1-C1F901E6AA0B}" type="parTrans" cxnId="{F472BD71-9511-4B00-B379-548FD64D82A9}">
      <dgm:prSet/>
      <dgm:spPr/>
      <dgm:t>
        <a:bodyPr/>
        <a:lstStyle/>
        <a:p>
          <a:endParaRPr lang="en-US"/>
        </a:p>
      </dgm:t>
    </dgm:pt>
    <dgm:pt modelId="{8770C662-3CE8-40B3-A298-00A27E4C71B8}" type="sibTrans" cxnId="{F472BD71-9511-4B00-B379-548FD64D82A9}">
      <dgm:prSet/>
      <dgm:spPr/>
      <dgm:t>
        <a:bodyPr/>
        <a:lstStyle/>
        <a:p>
          <a:endParaRPr lang="en-US"/>
        </a:p>
      </dgm:t>
    </dgm:pt>
    <dgm:pt modelId="{F36CC1B1-A8AF-47C8-9817-ED754C8D25E4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Library Faculty</a:t>
          </a:r>
        </a:p>
        <a:p>
          <a:r>
            <a:rPr lang="en-US"/>
            <a:t>(5)</a:t>
          </a:r>
        </a:p>
      </dgm:t>
    </dgm:pt>
    <dgm:pt modelId="{C9A9AC96-A858-476C-A826-C8415A05FFAA}" type="parTrans" cxnId="{5D87AFC9-EA30-4D3E-9E1F-72370E516510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D0324AF5-7001-4DE8-9AA5-FDB03183DEA5}" type="sibTrans" cxnId="{5D87AFC9-EA30-4D3E-9E1F-72370E516510}">
      <dgm:prSet/>
      <dgm:spPr/>
      <dgm:t>
        <a:bodyPr/>
        <a:lstStyle/>
        <a:p>
          <a:endParaRPr lang="en-US"/>
        </a:p>
      </dgm:t>
    </dgm:pt>
    <dgm:pt modelId="{273CDFF0-27A3-436B-B379-3AA3571F8C9E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Curriculum &amp; Instruction</a:t>
          </a:r>
        </a:p>
        <a:p>
          <a:r>
            <a:rPr lang="en-US" dirty="0"/>
            <a:t>(3)</a:t>
          </a:r>
        </a:p>
      </dgm:t>
    </dgm:pt>
    <dgm:pt modelId="{CDA1969B-95B3-47CF-8F56-627CB8C00B3D}" type="parTrans" cxnId="{354F2146-00C6-4381-BEF2-BE1367819E9A}">
      <dgm:prSet/>
      <dgm:spPr/>
      <dgm:t>
        <a:bodyPr/>
        <a:lstStyle/>
        <a:p>
          <a:endParaRPr lang="en-US"/>
        </a:p>
      </dgm:t>
    </dgm:pt>
    <dgm:pt modelId="{507ABA5D-A77F-4D1F-A4B1-E769C3E086F5}" type="sibTrans" cxnId="{354F2146-00C6-4381-BEF2-BE1367819E9A}">
      <dgm:prSet/>
      <dgm:spPr/>
      <dgm:t>
        <a:bodyPr/>
        <a:lstStyle/>
        <a:p>
          <a:endParaRPr lang="en-US"/>
        </a:p>
      </dgm:t>
    </dgm:pt>
    <dgm:pt modelId="{6313A7BD-C27E-43CD-B190-D8B14BDD2C3A}">
      <dgm:prSet custT="1"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500" dirty="0"/>
            <a:t>ELCF</a:t>
          </a:r>
        </a:p>
        <a:p>
          <a:r>
            <a:rPr lang="en-US" sz="500" dirty="0"/>
            <a:t>(3)</a:t>
          </a:r>
        </a:p>
      </dgm:t>
    </dgm:pt>
    <dgm:pt modelId="{AB0C42C9-CF83-4AC2-AFE8-C3D6C95DBBBF}" type="parTrans" cxnId="{03DB15BF-C09F-4356-A192-9213AE00BF23}">
      <dgm:prSet/>
      <dgm:spPr/>
      <dgm:t>
        <a:bodyPr/>
        <a:lstStyle/>
        <a:p>
          <a:endParaRPr lang="en-US"/>
        </a:p>
      </dgm:t>
    </dgm:pt>
    <dgm:pt modelId="{A12ADD3E-A78A-4E47-8E40-D3199DB8C343}" type="sibTrans" cxnId="{03DB15BF-C09F-4356-A192-9213AE00BF23}">
      <dgm:prSet/>
      <dgm:spPr/>
      <dgm:t>
        <a:bodyPr/>
        <a:lstStyle/>
        <a:p>
          <a:endParaRPr lang="en-US"/>
        </a:p>
      </dgm:t>
    </dgm:pt>
    <dgm:pt modelId="{C3256494-1B9A-4244-8558-5B89859CD53A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Mechanical</a:t>
          </a:r>
        </a:p>
      </dgm:t>
    </dgm:pt>
    <dgm:pt modelId="{30816205-9C45-4284-B9A3-FB138765FC1A}" type="parTrans" cxnId="{5FAD8DDC-3A4B-4D3C-B7AC-6B640D4BE8D1}">
      <dgm:prSet/>
      <dgm:spPr/>
      <dgm:t>
        <a:bodyPr/>
        <a:lstStyle/>
        <a:p>
          <a:endParaRPr lang="en-US"/>
        </a:p>
      </dgm:t>
    </dgm:pt>
    <dgm:pt modelId="{C99CDA5A-4488-46E4-A8B1-A108FCFE377C}" type="sibTrans" cxnId="{5FAD8DDC-3A4B-4D3C-B7AC-6B640D4BE8D1}">
      <dgm:prSet/>
      <dgm:spPr/>
      <dgm:t>
        <a:bodyPr/>
        <a:lstStyle/>
        <a:p>
          <a:endParaRPr lang="en-US"/>
        </a:p>
      </dgm:t>
    </dgm:pt>
    <dgm:pt modelId="{7FE98BCD-9E5C-438D-B402-196CD20A6291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Accounting</a:t>
          </a:r>
        </a:p>
      </dgm:t>
    </dgm:pt>
    <dgm:pt modelId="{2F7981DC-0293-49DA-9D13-DBA384C2F0DC}" type="parTrans" cxnId="{52AAE6D4-F06E-4E4C-9711-350B6FCD1A8E}">
      <dgm:prSet/>
      <dgm:spPr/>
      <dgm:t>
        <a:bodyPr/>
        <a:lstStyle/>
        <a:p>
          <a:endParaRPr lang="en-US"/>
        </a:p>
      </dgm:t>
    </dgm:pt>
    <dgm:pt modelId="{74C9A70A-5991-49D5-9023-AF577C5FDBE4}" type="sibTrans" cxnId="{52AAE6D4-F06E-4E4C-9711-350B6FCD1A8E}">
      <dgm:prSet/>
      <dgm:spPr/>
      <dgm:t>
        <a:bodyPr/>
        <a:lstStyle/>
        <a:p>
          <a:endParaRPr lang="en-US"/>
        </a:p>
      </dgm:t>
    </dgm:pt>
    <dgm:pt modelId="{65B86E1D-10F9-4118-86B7-47B198EEF58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Economics &amp; Finance</a:t>
          </a:r>
        </a:p>
      </dgm:t>
    </dgm:pt>
    <dgm:pt modelId="{482F40E9-DDB8-41A1-B55A-DD7474196D19}" type="parTrans" cxnId="{108843FA-9E3A-4D07-B251-C0F830205635}">
      <dgm:prSet/>
      <dgm:spPr/>
      <dgm:t>
        <a:bodyPr/>
        <a:lstStyle/>
        <a:p>
          <a:endParaRPr lang="en-US"/>
        </a:p>
      </dgm:t>
    </dgm:pt>
    <dgm:pt modelId="{DF5D7A62-A760-4F69-B201-1CBF191C2ACE}" type="sibTrans" cxnId="{108843FA-9E3A-4D07-B251-C0F830205635}">
      <dgm:prSet/>
      <dgm:spPr/>
      <dgm:t>
        <a:bodyPr/>
        <a:lstStyle/>
        <a:p>
          <a:endParaRPr lang="en-US"/>
        </a:p>
      </dgm:t>
    </dgm:pt>
    <dgm:pt modelId="{BCC0CAF8-08B1-456E-8989-6138DF7B3E5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HRT</a:t>
          </a:r>
        </a:p>
      </dgm:t>
    </dgm:pt>
    <dgm:pt modelId="{E08233F9-48A3-4DDD-905B-A3B05557FE71}" type="parTrans" cxnId="{3A8843C9-DB3D-42A2-9FD8-43B072274DA9}">
      <dgm:prSet/>
      <dgm:spPr/>
      <dgm:t>
        <a:bodyPr/>
        <a:lstStyle/>
        <a:p>
          <a:endParaRPr lang="en-US"/>
        </a:p>
      </dgm:t>
    </dgm:pt>
    <dgm:pt modelId="{252677CA-8F07-446A-A86D-5D95B6A4B29A}" type="sibTrans" cxnId="{3A8843C9-DB3D-42A2-9FD8-43B072274DA9}">
      <dgm:prSet/>
      <dgm:spPr/>
      <dgm:t>
        <a:bodyPr/>
        <a:lstStyle/>
        <a:p>
          <a:endParaRPr lang="en-US"/>
        </a:p>
      </dgm:t>
    </dgm:pt>
    <dgm:pt modelId="{074865D9-2BF6-4016-A1A1-CEEE071B980E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Mgmt &amp; Mkt</a:t>
          </a:r>
        </a:p>
        <a:p>
          <a:r>
            <a:rPr lang="en-US"/>
            <a:t> (7)</a:t>
          </a:r>
        </a:p>
      </dgm:t>
    </dgm:pt>
    <dgm:pt modelId="{6CF187B8-E681-416F-92B0-29C276564326}" type="parTrans" cxnId="{5B0EC970-B5EE-4A97-B228-BC1891C896ED}">
      <dgm:prSet/>
      <dgm:spPr/>
      <dgm:t>
        <a:bodyPr/>
        <a:lstStyle/>
        <a:p>
          <a:endParaRPr lang="en-US"/>
        </a:p>
      </dgm:t>
    </dgm:pt>
    <dgm:pt modelId="{5728795A-4408-4587-B5E2-10495F68DB84}" type="sibTrans" cxnId="{5B0EC970-B5EE-4A97-B228-BC1891C896ED}">
      <dgm:prSet/>
      <dgm:spPr/>
      <dgm:t>
        <a:bodyPr/>
        <a:lstStyle/>
        <a:p>
          <a:endParaRPr lang="en-US"/>
        </a:p>
      </dgm:t>
    </dgm:pt>
    <dgm:pt modelId="{3D0F02E1-232B-4911-92A6-171F98CF63F5}">
      <dgm:prSet/>
      <dgm:spPr/>
      <dgm:t>
        <a:bodyPr/>
        <a:lstStyle/>
        <a:p>
          <a:r>
            <a:rPr lang="en-US"/>
            <a:t>Student Work</a:t>
          </a:r>
        </a:p>
      </dgm:t>
    </dgm:pt>
    <dgm:pt modelId="{BF97B5F8-0F4E-4140-BBB5-0935AA2201D7}" type="parTrans" cxnId="{38B820FE-5D00-4D45-A2A4-9FC1A2D4FA30}">
      <dgm:prSet/>
      <dgm:spPr/>
      <dgm:t>
        <a:bodyPr/>
        <a:lstStyle/>
        <a:p>
          <a:endParaRPr lang="en-US"/>
        </a:p>
      </dgm:t>
    </dgm:pt>
    <dgm:pt modelId="{4682F982-10B2-4538-AA75-FCE70DA0228F}" type="sibTrans" cxnId="{38B820FE-5D00-4D45-A2A4-9FC1A2D4FA30}">
      <dgm:prSet/>
      <dgm:spPr/>
      <dgm:t>
        <a:bodyPr/>
        <a:lstStyle/>
        <a:p>
          <a:endParaRPr lang="en-US"/>
        </a:p>
      </dgm:t>
    </dgm:pt>
    <dgm:pt modelId="{C0E4B110-D352-4DD0-90AF-D0B00205F4B1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Honors Program</a:t>
          </a:r>
        </a:p>
        <a:p>
          <a:r>
            <a:rPr lang="en-US" dirty="0"/>
            <a:t>(68)</a:t>
          </a:r>
        </a:p>
      </dgm:t>
    </dgm:pt>
    <dgm:pt modelId="{3E16DD22-A66F-4F57-AA85-2695F05C2D75}" type="parTrans" cxnId="{EB93BD16-21C2-4D00-91F8-F9064646925F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BBB995C8-BB2A-404D-A951-A229EC75F780}" type="sibTrans" cxnId="{EB93BD16-21C2-4D00-91F8-F9064646925F}">
      <dgm:prSet/>
      <dgm:spPr/>
      <dgm:t>
        <a:bodyPr/>
        <a:lstStyle/>
        <a:p>
          <a:endParaRPr lang="en-US"/>
        </a:p>
      </dgm:t>
    </dgm:pt>
    <dgm:pt modelId="{4658930B-A93A-4FDD-BCF9-005B62AF091D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Graduate School</a:t>
          </a:r>
        </a:p>
        <a:p>
          <a:r>
            <a:rPr lang="en-US" dirty="0"/>
            <a:t>(1833)</a:t>
          </a:r>
        </a:p>
      </dgm:t>
    </dgm:pt>
    <dgm:pt modelId="{AB7A94B1-260C-470A-877B-2F905269F745}" type="parTrans" cxnId="{CE7A411C-38CC-4F55-A798-504B686DB651}">
      <dgm:prSet/>
      <dgm:spPr/>
      <dgm:t>
        <a:bodyPr/>
        <a:lstStyle/>
        <a:p>
          <a:endParaRPr lang="en-US"/>
        </a:p>
      </dgm:t>
    </dgm:pt>
    <dgm:pt modelId="{BFBBB327-8636-4B4D-9782-9F79CEC2EE5F}" type="sibTrans" cxnId="{CE7A411C-38CC-4F55-A798-504B686DB651}">
      <dgm:prSet/>
      <dgm:spPr/>
      <dgm:t>
        <a:bodyPr/>
        <a:lstStyle/>
        <a:p>
          <a:endParaRPr lang="en-US"/>
        </a:p>
      </dgm:t>
    </dgm:pt>
    <dgm:pt modelId="{3C86CD0E-872C-4213-9286-87746FAF61CE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NAME</a:t>
          </a:r>
        </a:p>
      </dgm:t>
    </dgm:pt>
    <dgm:pt modelId="{67B3BA16-9EC7-4C6F-A975-32D910E64138}" type="parTrans" cxnId="{C0335966-BC0A-4E46-B782-F51525D24BF8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1B81C6E3-B803-4DC3-9BA0-79614C9CBBC1}" type="sibTrans" cxnId="{C0335966-BC0A-4E46-B782-F51525D24BF8}">
      <dgm:prSet/>
      <dgm:spPr/>
      <dgm:t>
        <a:bodyPr/>
        <a:lstStyle/>
        <a:p>
          <a:endParaRPr lang="en-US"/>
        </a:p>
      </dgm:t>
    </dgm:pt>
    <dgm:pt modelId="{A6FD050E-7A33-4F66-AF90-E47FD5C2ABC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SEHS</a:t>
          </a:r>
        </a:p>
      </dgm:t>
    </dgm:pt>
    <dgm:pt modelId="{FC920B81-71EC-4D08-BB5B-663AC5C33419}" type="parTrans" cxnId="{5D07241E-570A-40B5-87A3-262DAF9BE8ED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5BC00C61-4EDA-4705-8ABD-C955080DEE90}" type="sibTrans" cxnId="{5D07241E-570A-40B5-87A3-262DAF9BE8ED}">
      <dgm:prSet/>
      <dgm:spPr/>
      <dgm:t>
        <a:bodyPr/>
        <a:lstStyle/>
        <a:p>
          <a:endParaRPr lang="en-US"/>
        </a:p>
      </dgm:t>
    </dgm:pt>
    <dgm:pt modelId="{01A3803B-CC45-4080-8ED7-D12FC805244C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AMRI</a:t>
          </a:r>
        </a:p>
        <a:p>
          <a:r>
            <a:rPr lang="en-US" dirty="0"/>
            <a:t>(35)</a:t>
          </a:r>
        </a:p>
      </dgm:t>
    </dgm:pt>
    <dgm:pt modelId="{CB49F8C6-765D-4F21-9ED2-C4DA9725DB03}" type="parTrans" cxnId="{36C30323-4BEB-4508-8371-61101ED461E9}">
      <dgm:prSet/>
      <dgm:spPr/>
      <dgm:t>
        <a:bodyPr/>
        <a:lstStyle/>
        <a:p>
          <a:endParaRPr lang="en-US"/>
        </a:p>
      </dgm:t>
    </dgm:pt>
    <dgm:pt modelId="{79F387F6-4CDA-4347-8E08-E9CA622EB7D0}" type="sibTrans" cxnId="{36C30323-4BEB-4508-8371-61101ED461E9}">
      <dgm:prSet/>
      <dgm:spPr/>
      <dgm:t>
        <a:bodyPr/>
        <a:lstStyle/>
        <a:p>
          <a:endParaRPr lang="en-US"/>
        </a:p>
      </dgm:t>
    </dgm:pt>
    <dgm:pt modelId="{E7E7774F-6B32-46A1-A605-590EDCB8AAAB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Anthropology</a:t>
          </a:r>
        </a:p>
        <a:p>
          <a:r>
            <a:rPr lang="en-US" dirty="0"/>
            <a:t>(1)</a:t>
          </a:r>
        </a:p>
      </dgm:t>
    </dgm:pt>
    <dgm:pt modelId="{05364089-58BF-4A34-B821-7FB3485F042A}" type="parTrans" cxnId="{114042E7-886F-45B4-85E3-1413EFE52C7A}">
      <dgm:prSet/>
      <dgm:spPr/>
      <dgm:t>
        <a:bodyPr/>
        <a:lstStyle/>
        <a:p>
          <a:endParaRPr lang="en-US"/>
        </a:p>
      </dgm:t>
    </dgm:pt>
    <dgm:pt modelId="{4020F892-21BB-4467-A675-68D5E53EC424}" type="sibTrans" cxnId="{114042E7-886F-45B4-85E3-1413EFE52C7A}">
      <dgm:prSet/>
      <dgm:spPr/>
      <dgm:t>
        <a:bodyPr/>
        <a:lstStyle/>
        <a:p>
          <a:endParaRPr lang="en-US"/>
        </a:p>
      </dgm:t>
    </dgm:pt>
    <dgm:pt modelId="{95D17BDD-9980-497B-B01A-22147AECD4E5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Chemistry</a:t>
          </a:r>
        </a:p>
        <a:p>
          <a:r>
            <a:rPr lang="en-US"/>
            <a:t>(46)</a:t>
          </a:r>
        </a:p>
      </dgm:t>
    </dgm:pt>
    <dgm:pt modelId="{2E3FB0C4-1B0D-4C4F-B294-41C3798B3C1F}" type="parTrans" cxnId="{A85D6D09-3B52-4990-A89F-83B4D06F8643}">
      <dgm:prSet/>
      <dgm:spPr/>
      <dgm:t>
        <a:bodyPr/>
        <a:lstStyle/>
        <a:p>
          <a:endParaRPr lang="en-US"/>
        </a:p>
      </dgm:t>
    </dgm:pt>
    <dgm:pt modelId="{B287AD81-7C4D-4B91-AD87-1CD6603F8201}" type="sibTrans" cxnId="{A85D6D09-3B52-4990-A89F-83B4D06F8643}">
      <dgm:prSet/>
      <dgm:spPr/>
      <dgm:t>
        <a:bodyPr/>
        <a:lstStyle/>
        <a:p>
          <a:endParaRPr lang="en-US"/>
        </a:p>
      </dgm:t>
    </dgm:pt>
    <dgm:pt modelId="{7CE517B8-1358-4BA9-AF95-40323F67D5A3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Electrical Engineering</a:t>
          </a:r>
        </a:p>
        <a:p>
          <a:r>
            <a:rPr lang="en-US" dirty="0"/>
            <a:t>(123)</a:t>
          </a:r>
        </a:p>
      </dgm:t>
    </dgm:pt>
    <dgm:pt modelId="{252E2984-5162-4741-BC86-8D0E9ADD4844}" type="parTrans" cxnId="{3D26B798-AEC4-4B56-BD4E-5549596761C7}">
      <dgm:prSet/>
      <dgm:spPr/>
      <dgm:t>
        <a:bodyPr/>
        <a:lstStyle/>
        <a:p>
          <a:endParaRPr lang="en-US"/>
        </a:p>
      </dgm:t>
    </dgm:pt>
    <dgm:pt modelId="{68015D2B-8ED6-42D0-AFF5-857CB735F9F7}" type="sibTrans" cxnId="{3D26B798-AEC4-4B56-BD4E-5549596761C7}">
      <dgm:prSet/>
      <dgm:spPr/>
      <dgm:t>
        <a:bodyPr/>
        <a:lstStyle/>
        <a:p>
          <a:endParaRPr lang="en-US"/>
        </a:p>
      </dgm:t>
    </dgm:pt>
    <dgm:pt modelId="{DBE7D43D-86A7-4F8F-A2E6-A74EE640D8D5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English </a:t>
          </a:r>
        </a:p>
        <a:p>
          <a:r>
            <a:rPr lang="en-US" dirty="0"/>
            <a:t>(92)</a:t>
          </a:r>
        </a:p>
      </dgm:t>
    </dgm:pt>
    <dgm:pt modelId="{0D5ADB2A-D12A-49C5-AF3B-5260535092B7}" type="parTrans" cxnId="{F7526C82-412A-4F82-A7B4-DE18F2CF5419}">
      <dgm:prSet/>
      <dgm:spPr/>
      <dgm:t>
        <a:bodyPr/>
        <a:lstStyle/>
        <a:p>
          <a:endParaRPr lang="en-US"/>
        </a:p>
      </dgm:t>
    </dgm:pt>
    <dgm:pt modelId="{DBB5351E-27B7-436E-BF43-2AB476B100C9}" type="sibTrans" cxnId="{F7526C82-412A-4F82-A7B4-DE18F2CF5419}">
      <dgm:prSet/>
      <dgm:spPr/>
      <dgm:t>
        <a:bodyPr/>
        <a:lstStyle/>
        <a:p>
          <a:endParaRPr lang="en-US"/>
        </a:p>
      </dgm:t>
    </dgm:pt>
    <dgm:pt modelId="{CCD41CFA-E2FF-4EA7-BEA5-89F4071730B8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Mathematics</a:t>
          </a:r>
        </a:p>
        <a:p>
          <a:r>
            <a:rPr lang="en-US" dirty="0"/>
            <a:t>(24)</a:t>
          </a:r>
        </a:p>
      </dgm:t>
    </dgm:pt>
    <dgm:pt modelId="{DA4A6819-867B-4DB5-9E0F-0C419827C8E7}" type="parTrans" cxnId="{975546F6-482C-48EA-ADCD-89030F5881A0}">
      <dgm:prSet/>
      <dgm:spPr/>
      <dgm:t>
        <a:bodyPr/>
        <a:lstStyle/>
        <a:p>
          <a:endParaRPr lang="en-US"/>
        </a:p>
      </dgm:t>
    </dgm:pt>
    <dgm:pt modelId="{0194AFF7-A913-4945-83A4-A8DED9BBD2AD}" type="sibTrans" cxnId="{975546F6-482C-48EA-ADCD-89030F5881A0}">
      <dgm:prSet/>
      <dgm:spPr/>
      <dgm:t>
        <a:bodyPr/>
        <a:lstStyle/>
        <a:p>
          <a:endParaRPr lang="en-US"/>
        </a:p>
      </dgm:t>
    </dgm:pt>
    <dgm:pt modelId="{22598D8E-1845-4458-8F05-8299D11BE1E9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Physics</a:t>
          </a:r>
        </a:p>
        <a:p>
          <a:r>
            <a:rPr lang="en-US" dirty="0"/>
            <a:t>(67)</a:t>
          </a:r>
        </a:p>
      </dgm:t>
    </dgm:pt>
    <dgm:pt modelId="{954F85BB-665B-4B35-B4D0-9E1FCC28D462}" type="parTrans" cxnId="{DFF424E9-35A2-4F58-99C2-A868B4F1BFEC}">
      <dgm:prSet/>
      <dgm:spPr/>
      <dgm:t>
        <a:bodyPr/>
        <a:lstStyle/>
        <a:p>
          <a:endParaRPr lang="en-US"/>
        </a:p>
      </dgm:t>
    </dgm:pt>
    <dgm:pt modelId="{969E650A-C425-4B01-AF53-486761D732E7}" type="sibTrans" cxnId="{DFF424E9-35A2-4F58-99C2-A868B4F1BFEC}">
      <dgm:prSet/>
      <dgm:spPr/>
      <dgm:t>
        <a:bodyPr/>
        <a:lstStyle/>
        <a:p>
          <a:endParaRPr lang="en-US"/>
        </a:p>
      </dgm:t>
    </dgm:pt>
    <dgm:pt modelId="{7F35020B-9E65-4140-9984-9D262DA77097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Psychology </a:t>
          </a:r>
        </a:p>
        <a:p>
          <a:r>
            <a:rPr lang="en-US" dirty="0"/>
            <a:t>(6)</a:t>
          </a:r>
        </a:p>
      </dgm:t>
    </dgm:pt>
    <dgm:pt modelId="{619C5E92-5320-4A25-8F14-053B801C35D6}" type="parTrans" cxnId="{90DF920B-558E-4DE3-BECD-EC8F5446F522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92C45FAD-63E1-4BC3-A9DB-6E4E97C1EDED}" type="sibTrans" cxnId="{90DF920B-558E-4DE3-BECD-EC8F5446F522}">
      <dgm:prSet/>
      <dgm:spPr/>
      <dgm:t>
        <a:bodyPr/>
        <a:lstStyle/>
        <a:p>
          <a:endParaRPr lang="en-US"/>
        </a:p>
      </dgm:t>
    </dgm:pt>
    <dgm:pt modelId="{DAB5F577-2A89-4511-8608-AFEDCB3D05EA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UNO Poll</a:t>
          </a:r>
        </a:p>
        <a:p>
          <a:r>
            <a:rPr lang="en-US" dirty="0"/>
            <a:t>(36)</a:t>
          </a:r>
        </a:p>
      </dgm:t>
    </dgm:pt>
    <dgm:pt modelId="{A0F70F93-7D2D-45B9-9D23-2DC39DE4213A}" type="parTrans" cxnId="{CA7371C8-1E8A-4924-B564-5AC04145F5E8}">
      <dgm:prSet/>
      <dgm:spPr/>
      <dgm:t>
        <a:bodyPr/>
        <a:lstStyle/>
        <a:p>
          <a:endParaRPr lang="en-US"/>
        </a:p>
      </dgm:t>
    </dgm:pt>
    <dgm:pt modelId="{5835D0BC-8930-473D-BA41-1AC96F35DA32}" type="sibTrans" cxnId="{CA7371C8-1E8A-4924-B564-5AC04145F5E8}">
      <dgm:prSet/>
      <dgm:spPr/>
      <dgm:t>
        <a:bodyPr/>
        <a:lstStyle/>
        <a:p>
          <a:endParaRPr lang="en-US"/>
        </a:p>
      </dgm:t>
    </dgm:pt>
    <dgm:pt modelId="{B67373D7-FBF8-4097-BB9F-9A996C16FEA9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Arts Admin</a:t>
          </a:r>
        </a:p>
        <a:p>
          <a:r>
            <a:rPr lang="en-US" dirty="0"/>
            <a:t>(176)</a:t>
          </a:r>
        </a:p>
      </dgm:t>
    </dgm:pt>
    <dgm:pt modelId="{C33CD405-5D1C-4504-A295-8EE2588028F3}" type="parTrans" cxnId="{154AADF0-015B-4B8A-9629-3E8CD78DF652}">
      <dgm:prSet/>
      <dgm:spPr/>
      <dgm:t>
        <a:bodyPr/>
        <a:lstStyle/>
        <a:p>
          <a:endParaRPr lang="en-US"/>
        </a:p>
      </dgm:t>
    </dgm:pt>
    <dgm:pt modelId="{C5A1AA5D-9D10-47D9-8005-55C7EC2BFF77}" type="sibTrans" cxnId="{154AADF0-015B-4B8A-9629-3E8CD78DF652}">
      <dgm:prSet/>
      <dgm:spPr/>
      <dgm:t>
        <a:bodyPr/>
        <a:lstStyle/>
        <a:p>
          <a:endParaRPr lang="en-US"/>
        </a:p>
      </dgm:t>
    </dgm:pt>
    <dgm:pt modelId="{7D94E604-00A2-49BA-9240-FE0EE4E2EFB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Fine Arts</a:t>
          </a:r>
        </a:p>
      </dgm:t>
    </dgm:pt>
    <dgm:pt modelId="{D70A636E-21F0-4E92-AC9E-9731F10C6026}" type="parTrans" cxnId="{48B123C6-77A1-4541-85B2-BCD54FFEE698}">
      <dgm:prSet/>
      <dgm:spPr/>
      <dgm:t>
        <a:bodyPr/>
        <a:lstStyle/>
        <a:p>
          <a:endParaRPr lang="en-US"/>
        </a:p>
      </dgm:t>
    </dgm:pt>
    <dgm:pt modelId="{EAB67E84-5488-439A-A819-FF65CF7D7DAC}" type="sibTrans" cxnId="{48B123C6-77A1-4541-85B2-BCD54FFEE698}">
      <dgm:prSet/>
      <dgm:spPr/>
      <dgm:t>
        <a:bodyPr/>
        <a:lstStyle/>
        <a:p>
          <a:endParaRPr lang="en-US"/>
        </a:p>
      </dgm:t>
    </dgm:pt>
    <dgm:pt modelId="{BC16BF0D-FB06-4118-9986-ADEC93362F2C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Foreign Languages</a:t>
          </a:r>
        </a:p>
        <a:p>
          <a:r>
            <a:rPr lang="en-US" dirty="0"/>
            <a:t>(48)</a:t>
          </a:r>
        </a:p>
      </dgm:t>
    </dgm:pt>
    <dgm:pt modelId="{D0C8CC5A-28AF-4D10-98E6-9F27287DF2DB}" type="parTrans" cxnId="{4B10237F-1EA0-49C1-AD9C-0E85D1706CAD}">
      <dgm:prSet/>
      <dgm:spPr/>
      <dgm:t>
        <a:bodyPr/>
        <a:lstStyle/>
        <a:p>
          <a:endParaRPr lang="en-US"/>
        </a:p>
      </dgm:t>
    </dgm:pt>
    <dgm:pt modelId="{4E8B2220-1831-4811-8518-DD5F0EE2165E}" type="sibTrans" cxnId="{4B10237F-1EA0-49C1-AD9C-0E85D1706CAD}">
      <dgm:prSet/>
      <dgm:spPr/>
      <dgm:t>
        <a:bodyPr/>
        <a:lstStyle/>
        <a:p>
          <a:endParaRPr lang="en-US"/>
        </a:p>
      </dgm:t>
    </dgm:pt>
    <dgm:pt modelId="{A1568FE2-B67B-4406-AD17-CCB971207B28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Geography</a:t>
          </a:r>
        </a:p>
      </dgm:t>
    </dgm:pt>
    <dgm:pt modelId="{8096745F-36A1-4029-91BD-8564F8709D17}" type="parTrans" cxnId="{1849568C-2E47-48DE-BC3A-AFF066F1C2C5}">
      <dgm:prSet/>
      <dgm:spPr/>
      <dgm:t>
        <a:bodyPr/>
        <a:lstStyle/>
        <a:p>
          <a:endParaRPr lang="en-US"/>
        </a:p>
      </dgm:t>
    </dgm:pt>
    <dgm:pt modelId="{4A2F0A4C-984F-4BEC-900E-0FE830CCACC5}" type="sibTrans" cxnId="{1849568C-2E47-48DE-BC3A-AFF066F1C2C5}">
      <dgm:prSet/>
      <dgm:spPr/>
      <dgm:t>
        <a:bodyPr/>
        <a:lstStyle/>
        <a:p>
          <a:endParaRPr lang="en-US"/>
        </a:p>
      </dgm:t>
    </dgm:pt>
    <dgm:pt modelId="{F1F08D80-BFF9-4FF3-97B8-362281116308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Film &amp; Theatre</a:t>
          </a:r>
        </a:p>
      </dgm:t>
    </dgm:pt>
    <dgm:pt modelId="{DCB7DA56-8BD9-4A21-AE87-B78808619E86}" type="parTrans" cxnId="{A6DE8B07-BA00-4A87-B3C1-0BDEF45894A1}">
      <dgm:prSet/>
      <dgm:spPr/>
      <dgm:t>
        <a:bodyPr/>
        <a:lstStyle/>
        <a:p>
          <a:endParaRPr lang="en-US"/>
        </a:p>
      </dgm:t>
    </dgm:pt>
    <dgm:pt modelId="{A7CBE6EA-3F76-479A-AF57-C24254908D92}" type="sibTrans" cxnId="{A6DE8B07-BA00-4A87-B3C1-0BDEF45894A1}">
      <dgm:prSet/>
      <dgm:spPr/>
      <dgm:t>
        <a:bodyPr/>
        <a:lstStyle/>
        <a:p>
          <a:endParaRPr lang="en-US"/>
        </a:p>
      </dgm:t>
    </dgm:pt>
    <dgm:pt modelId="{75BCB27F-DEC5-4CBF-96B7-CA829D5E887D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/>
            <a:t>History</a:t>
          </a:r>
        </a:p>
        <a:p>
          <a:r>
            <a:rPr lang="en-US"/>
            <a:t>(4)</a:t>
          </a:r>
        </a:p>
      </dgm:t>
    </dgm:pt>
    <dgm:pt modelId="{67ACC0ED-5E57-48C4-82FC-2727CA8288E5}" type="parTrans" cxnId="{E21D2C08-5964-4375-9E93-8712C0380608}">
      <dgm:prSet/>
      <dgm:spPr/>
      <dgm:t>
        <a:bodyPr/>
        <a:lstStyle/>
        <a:p>
          <a:endParaRPr lang="en-US"/>
        </a:p>
      </dgm:t>
    </dgm:pt>
    <dgm:pt modelId="{3937218F-D78E-4A5E-9933-5C7CE4472C40}" type="sibTrans" cxnId="{E21D2C08-5964-4375-9E93-8712C0380608}">
      <dgm:prSet/>
      <dgm:spPr/>
      <dgm:t>
        <a:bodyPr/>
        <a:lstStyle/>
        <a:p>
          <a:endParaRPr lang="en-US"/>
        </a:p>
      </dgm:t>
    </dgm:pt>
    <dgm:pt modelId="{6A4D36FB-EE72-48C0-B3A5-1243DB8AC21D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Music</a:t>
          </a:r>
        </a:p>
      </dgm:t>
    </dgm:pt>
    <dgm:pt modelId="{41AC6E2F-5B7C-48A8-B0BF-D266DCD8D31E}" type="parTrans" cxnId="{BA0E01C4-50F6-4043-8048-54DA4F9FD758}">
      <dgm:prSet/>
      <dgm:spPr/>
      <dgm:t>
        <a:bodyPr/>
        <a:lstStyle/>
        <a:p>
          <a:endParaRPr lang="en-US"/>
        </a:p>
      </dgm:t>
    </dgm:pt>
    <dgm:pt modelId="{A788A310-AAD3-4888-B858-0A70262BB72D}" type="sibTrans" cxnId="{BA0E01C4-50F6-4043-8048-54DA4F9FD758}">
      <dgm:prSet/>
      <dgm:spPr/>
      <dgm:t>
        <a:bodyPr/>
        <a:lstStyle/>
        <a:p>
          <a:endParaRPr lang="en-US"/>
        </a:p>
      </dgm:t>
    </dgm:pt>
    <dgm:pt modelId="{E4DE59F3-24DB-4E10-8FE8-40B958EE9151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Philosophy</a:t>
          </a:r>
        </a:p>
        <a:p>
          <a:r>
            <a:rPr lang="en-US" dirty="0"/>
            <a:t>(5)</a:t>
          </a:r>
        </a:p>
      </dgm:t>
    </dgm:pt>
    <dgm:pt modelId="{8B620D91-B4B8-41F8-BE84-7373F5B3DFE5}" type="parTrans" cxnId="{64BB44C7-9721-4D0E-895F-51AF23AFAF04}">
      <dgm:prSet/>
      <dgm:spPr/>
      <dgm:t>
        <a:bodyPr/>
        <a:lstStyle/>
        <a:p>
          <a:endParaRPr lang="en-US"/>
        </a:p>
      </dgm:t>
    </dgm:pt>
    <dgm:pt modelId="{0B29B39F-B2F4-4AAF-A835-84EAACD1C845}" type="sibTrans" cxnId="{64BB44C7-9721-4D0E-895F-51AF23AFAF04}">
      <dgm:prSet/>
      <dgm:spPr/>
      <dgm:t>
        <a:bodyPr/>
        <a:lstStyle/>
        <a:p>
          <a:endParaRPr lang="en-US"/>
        </a:p>
      </dgm:t>
    </dgm:pt>
    <dgm:pt modelId="{ED574678-5D04-4A11-AECE-3B0623E35E61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PLUS</a:t>
          </a:r>
        </a:p>
        <a:p>
          <a:r>
            <a:rPr lang="en-US" dirty="0"/>
            <a:t>(25)</a:t>
          </a:r>
        </a:p>
      </dgm:t>
    </dgm:pt>
    <dgm:pt modelId="{189C0C01-A0E5-422B-8F8B-0D78AF8741B4}" type="parTrans" cxnId="{D6E3C42A-1B89-457D-A469-5A8A664BE77F}">
      <dgm:prSet/>
      <dgm:spPr/>
      <dgm:t>
        <a:bodyPr/>
        <a:lstStyle/>
        <a:p>
          <a:endParaRPr lang="en-US"/>
        </a:p>
      </dgm:t>
    </dgm:pt>
    <dgm:pt modelId="{E48F979B-4351-4020-BC66-8C5E8DCDC1C5}" type="sibTrans" cxnId="{D6E3C42A-1B89-457D-A469-5A8A664BE77F}">
      <dgm:prSet/>
      <dgm:spPr/>
      <dgm:t>
        <a:bodyPr/>
        <a:lstStyle/>
        <a:p>
          <a:endParaRPr lang="en-US"/>
        </a:p>
      </dgm:t>
    </dgm:pt>
    <dgm:pt modelId="{FC3A057A-F4BB-4B6E-A9A4-23EF2BBEDFE6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Political Science</a:t>
          </a:r>
        </a:p>
        <a:p>
          <a:r>
            <a:rPr lang="en-US" dirty="0"/>
            <a:t>(7)</a:t>
          </a:r>
        </a:p>
      </dgm:t>
    </dgm:pt>
    <dgm:pt modelId="{689CA471-010E-40F9-AB5D-41EED89A03D4}" type="parTrans" cxnId="{E9B8E003-7210-4672-8F51-69ADA7B60D63}">
      <dgm:prSet/>
      <dgm:spPr/>
      <dgm:t>
        <a:bodyPr/>
        <a:lstStyle/>
        <a:p>
          <a:endParaRPr lang="en-US"/>
        </a:p>
      </dgm:t>
    </dgm:pt>
    <dgm:pt modelId="{2A1891F6-E4A9-463F-BF13-E286D52DCBBA}" type="sibTrans" cxnId="{E9B8E003-7210-4672-8F51-69ADA7B60D63}">
      <dgm:prSet/>
      <dgm:spPr/>
      <dgm:t>
        <a:bodyPr/>
        <a:lstStyle/>
        <a:p>
          <a:endParaRPr lang="en-US"/>
        </a:p>
      </dgm:t>
    </dgm:pt>
    <dgm:pt modelId="{329E7698-662F-4A2C-94AC-3B1EF4465B4C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UNOTI </a:t>
          </a:r>
        </a:p>
        <a:p>
          <a:r>
            <a:rPr lang="en-US" dirty="0"/>
            <a:t>(17)</a:t>
          </a:r>
        </a:p>
      </dgm:t>
    </dgm:pt>
    <dgm:pt modelId="{C873BEB1-AFDB-4F76-9BD6-709643B942CE}" type="parTrans" cxnId="{3572507B-9807-49FA-8647-79136AEAFDB5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AC2E0D3C-2B02-48A5-AE9C-DA92E34880D2}" type="sibTrans" cxnId="{3572507B-9807-49FA-8647-79136AEAFDB5}">
      <dgm:prSet/>
      <dgm:spPr/>
      <dgm:t>
        <a:bodyPr/>
        <a:lstStyle/>
        <a:p>
          <a:endParaRPr lang="en-US"/>
        </a:p>
      </dgm:t>
    </dgm:pt>
    <dgm:pt modelId="{5B397D07-B49A-4D58-907F-F1B5CCC4612D}">
      <dgm:prSet/>
      <dgm:spPr>
        <a:solidFill>
          <a:srgbClr val="D2B8C7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/>
            <a:t>Sociology</a:t>
          </a:r>
        </a:p>
        <a:p>
          <a:r>
            <a:rPr lang="en-US" dirty="0"/>
            <a:t>(3)</a:t>
          </a:r>
        </a:p>
      </dgm:t>
    </dgm:pt>
    <dgm:pt modelId="{9FB396A6-FCAD-4335-944C-D8CDA2557984}" type="parTrans" cxnId="{1F4DD2C7-9858-4824-8067-2BC8AC036529}">
      <dgm:prSet/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010A19DB-2C5D-4851-9F01-906329CBE567}" type="sibTrans" cxnId="{1F4DD2C7-9858-4824-8067-2BC8AC036529}">
      <dgm:prSet/>
      <dgm:spPr/>
      <dgm:t>
        <a:bodyPr/>
        <a:lstStyle/>
        <a:p>
          <a:endParaRPr lang="en-US"/>
        </a:p>
      </dgm:t>
    </dgm:pt>
    <dgm:pt modelId="{FEC70646-65CB-4199-BE91-4BF3F7EF2409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Center Austria</a:t>
          </a:r>
        </a:p>
      </dgm:t>
    </dgm:pt>
    <dgm:pt modelId="{19B51A70-C496-4444-B484-58BF9805067E}" type="parTrans" cxnId="{7B51F3FC-5AEE-4FC4-9857-E0C9D1E1A55B}">
      <dgm:prSet/>
      <dgm:spPr/>
      <dgm:t>
        <a:bodyPr/>
        <a:lstStyle/>
        <a:p>
          <a:endParaRPr lang="en-US"/>
        </a:p>
      </dgm:t>
    </dgm:pt>
    <dgm:pt modelId="{ADEB32A4-C7EE-496A-A9C0-C458F77C78F7}" type="sibTrans" cxnId="{7B51F3FC-5AEE-4FC4-9857-E0C9D1E1A55B}">
      <dgm:prSet/>
      <dgm:spPr/>
      <dgm:t>
        <a:bodyPr/>
        <a:lstStyle/>
        <a:p>
          <a:endParaRPr lang="en-US"/>
        </a:p>
      </dgm:t>
    </dgm:pt>
    <dgm:pt modelId="{D584E239-5236-4CD2-B094-F5F4E1CA8C6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Eisenhower Center</a:t>
          </a:r>
        </a:p>
      </dgm:t>
    </dgm:pt>
    <dgm:pt modelId="{309A7358-9376-40EC-8A7E-7B48819FBE67}" type="parTrans" cxnId="{52D174FC-13F3-4E92-A22E-8C61D8D89735}">
      <dgm:prSet/>
      <dgm:spPr/>
      <dgm:t>
        <a:bodyPr/>
        <a:lstStyle/>
        <a:p>
          <a:endParaRPr lang="en-US"/>
        </a:p>
      </dgm:t>
    </dgm:pt>
    <dgm:pt modelId="{E1011697-96CE-4D4D-86C2-78EBB2949C4A}" type="sibTrans" cxnId="{52D174FC-13F3-4E92-A22E-8C61D8D89735}">
      <dgm:prSet/>
      <dgm:spPr/>
      <dgm:t>
        <a:bodyPr/>
        <a:lstStyle/>
        <a:p>
          <a:endParaRPr lang="en-US"/>
        </a:p>
      </dgm:t>
    </dgm:pt>
    <dgm:pt modelId="{1D830FA4-A71B-4B93-9391-D8AD14532BD3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ECCC</a:t>
          </a:r>
        </a:p>
      </dgm:t>
    </dgm:pt>
    <dgm:pt modelId="{B8A81759-28A4-4C92-BA89-5650355685FD}" type="parTrans" cxnId="{D8F871CA-B2B7-40BB-B6F7-595D8BE9277E}">
      <dgm:prSet/>
      <dgm:spPr/>
      <dgm:t>
        <a:bodyPr/>
        <a:lstStyle/>
        <a:p>
          <a:endParaRPr lang="en-US"/>
        </a:p>
      </dgm:t>
    </dgm:pt>
    <dgm:pt modelId="{28467F9F-2A22-46E6-9435-82EA66C616E8}" type="sibTrans" cxnId="{D8F871CA-B2B7-40BB-B6F7-595D8BE9277E}">
      <dgm:prSet/>
      <dgm:spPr/>
      <dgm:t>
        <a:bodyPr/>
        <a:lstStyle/>
        <a:p>
          <a:endParaRPr lang="en-US"/>
        </a:p>
      </dgm:t>
    </dgm:pt>
    <dgm:pt modelId="{48B15129-24A6-4AE8-8059-B191D0DE8109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GNOCIA</a:t>
          </a:r>
        </a:p>
      </dgm:t>
    </dgm:pt>
    <dgm:pt modelId="{DD4F1C3D-0108-4B56-8750-37EB11DFD407}" type="parTrans" cxnId="{0CA1F88D-5A5D-4C9C-B147-D2819CC6CDEC}">
      <dgm:prSet/>
      <dgm:spPr/>
      <dgm:t>
        <a:bodyPr/>
        <a:lstStyle/>
        <a:p>
          <a:endParaRPr lang="en-US"/>
        </a:p>
      </dgm:t>
    </dgm:pt>
    <dgm:pt modelId="{82CC14BD-1D69-4AB7-9E0D-0FBDF30D886D}" type="sibTrans" cxnId="{0CA1F88D-5A5D-4C9C-B147-D2819CC6CDEC}">
      <dgm:prSet/>
      <dgm:spPr/>
      <dgm:t>
        <a:bodyPr/>
        <a:lstStyle/>
        <a:p>
          <a:endParaRPr lang="en-US"/>
        </a:p>
      </dgm:t>
    </dgm:pt>
    <dgm:pt modelId="{82A6A2DA-3F3A-4390-9C74-5F58C14AB6C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IEDRES</a:t>
          </a:r>
        </a:p>
      </dgm:t>
    </dgm:pt>
    <dgm:pt modelId="{C62B6B9F-DCCA-477D-B9ED-484A1FAC164A}" type="parTrans" cxnId="{6F76FAFC-DA35-4C25-923B-E83C49F8E3C5}">
      <dgm:prSet/>
      <dgm:spPr/>
      <dgm:t>
        <a:bodyPr/>
        <a:lstStyle/>
        <a:p>
          <a:endParaRPr lang="en-US"/>
        </a:p>
      </dgm:t>
    </dgm:pt>
    <dgm:pt modelId="{7BC355EF-C672-485A-8B0B-2F94D8403485}" type="sibTrans" cxnId="{6F76FAFC-DA35-4C25-923B-E83C49F8E3C5}">
      <dgm:prSet/>
      <dgm:spPr/>
      <dgm:t>
        <a:bodyPr/>
        <a:lstStyle/>
        <a:p>
          <a:endParaRPr lang="en-US"/>
        </a:p>
      </dgm:t>
    </dgm:pt>
    <dgm:pt modelId="{3B81284F-8F5E-4336-A0FC-CB667AA0EAD9}">
      <dgm:prSet/>
      <dgm:spPr>
        <a:solidFill>
          <a:srgbClr val="D2B8C7">
            <a:alpha val="89804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dirty="0" err="1"/>
            <a:t>Midlo</a:t>
          </a:r>
          <a:r>
            <a:rPr lang="en-US" dirty="0"/>
            <a:t> Center (69)</a:t>
          </a:r>
        </a:p>
      </dgm:t>
    </dgm:pt>
    <dgm:pt modelId="{794B9C31-F1E7-4722-845A-2FB963FF2208}" type="parTrans" cxnId="{99F0AB85-B1AD-4AD4-930F-F5948A828548}">
      <dgm:prSet/>
      <dgm:spPr/>
      <dgm:t>
        <a:bodyPr/>
        <a:lstStyle/>
        <a:p>
          <a:endParaRPr lang="en-US"/>
        </a:p>
      </dgm:t>
    </dgm:pt>
    <dgm:pt modelId="{F4A6044C-DA1D-4B52-90C5-B5808631F6E7}" type="sibTrans" cxnId="{99F0AB85-B1AD-4AD4-930F-F5948A828548}">
      <dgm:prSet/>
      <dgm:spPr/>
      <dgm:t>
        <a:bodyPr/>
        <a:lstStyle/>
        <a:p>
          <a:endParaRPr lang="en-US"/>
        </a:p>
      </dgm:t>
    </dgm:pt>
    <dgm:pt modelId="{503DC6C2-B6EA-4F1B-BCB6-D3011E3E0C8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NCAM</a:t>
          </a:r>
        </a:p>
      </dgm:t>
    </dgm:pt>
    <dgm:pt modelId="{62931B0F-2795-4D50-A45D-7EC02744A90D}" type="parTrans" cxnId="{D7EC07BB-A6E5-4D9C-98FD-748535AB0E15}">
      <dgm:prSet/>
      <dgm:spPr/>
      <dgm:t>
        <a:bodyPr/>
        <a:lstStyle/>
        <a:p>
          <a:endParaRPr lang="en-US"/>
        </a:p>
      </dgm:t>
    </dgm:pt>
    <dgm:pt modelId="{432C5299-C291-4B1D-A367-B1A797BF33BB}" type="sibTrans" cxnId="{D7EC07BB-A6E5-4D9C-98FD-748535AB0E15}">
      <dgm:prSet/>
      <dgm:spPr/>
      <dgm:t>
        <a:bodyPr/>
        <a:lstStyle/>
        <a:p>
          <a:endParaRPr lang="en-US"/>
        </a:p>
      </dgm:t>
    </dgm:pt>
    <dgm:pt modelId="{1FEFB618-A919-4E49-BE67-52B15FC755B6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en-US"/>
            <a:t>NOJI</a:t>
          </a:r>
        </a:p>
      </dgm:t>
    </dgm:pt>
    <dgm:pt modelId="{A3F46D32-6161-4BBB-B628-108470403404}" type="parTrans" cxnId="{68C0F799-E8CE-4C8B-A7E5-D656808A56A8}">
      <dgm:prSet/>
      <dgm:spPr/>
      <dgm:t>
        <a:bodyPr/>
        <a:lstStyle/>
        <a:p>
          <a:endParaRPr lang="en-US"/>
        </a:p>
      </dgm:t>
    </dgm:pt>
    <dgm:pt modelId="{33331B36-7625-4113-BE02-255EDADB8767}" type="sibTrans" cxnId="{68C0F799-E8CE-4C8B-A7E5-D656808A56A8}">
      <dgm:prSet/>
      <dgm:spPr/>
      <dgm:t>
        <a:bodyPr/>
        <a:lstStyle/>
        <a:p>
          <a:endParaRPr lang="en-US"/>
        </a:p>
      </dgm:t>
    </dgm:pt>
    <dgm:pt modelId="{5CE47601-7E79-4171-9B5D-6EBC79BCBBB8}" type="pres">
      <dgm:prSet presAssocID="{909D72ED-A8D2-4761-97A1-9C16E54D19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EE8A28-BA1C-4F7E-8357-2A88EE4DB61F}" type="pres">
      <dgm:prSet presAssocID="{BCDBD551-FD25-4A93-99C1-1F8010D31FA9}" presName="root" presStyleCnt="0"/>
      <dgm:spPr/>
      <dgm:t>
        <a:bodyPr/>
        <a:lstStyle/>
        <a:p>
          <a:endParaRPr lang="en-US"/>
        </a:p>
      </dgm:t>
    </dgm:pt>
    <dgm:pt modelId="{CD5BA186-6ECE-4420-8B56-CD71BE4960AC}" type="pres">
      <dgm:prSet presAssocID="{BCDBD551-FD25-4A93-99C1-1F8010D31FA9}" presName="rootComposite" presStyleCnt="0"/>
      <dgm:spPr/>
      <dgm:t>
        <a:bodyPr/>
        <a:lstStyle/>
        <a:p>
          <a:endParaRPr lang="en-US"/>
        </a:p>
      </dgm:t>
    </dgm:pt>
    <dgm:pt modelId="{2E981F40-664E-42DD-89C3-323EE3F9A15E}" type="pres">
      <dgm:prSet presAssocID="{BCDBD551-FD25-4A93-99C1-1F8010D31FA9}" presName="rootText" presStyleLbl="node1" presStyleIdx="0" presStyleCnt="8"/>
      <dgm:spPr/>
      <dgm:t>
        <a:bodyPr/>
        <a:lstStyle/>
        <a:p>
          <a:endParaRPr lang="en-US"/>
        </a:p>
      </dgm:t>
    </dgm:pt>
    <dgm:pt modelId="{51A0B087-F7F6-467A-BB4D-86012179B425}" type="pres">
      <dgm:prSet presAssocID="{BCDBD551-FD25-4A93-99C1-1F8010D31FA9}" presName="rootConnector" presStyleLbl="node1" presStyleIdx="0" presStyleCnt="8"/>
      <dgm:spPr/>
      <dgm:t>
        <a:bodyPr/>
        <a:lstStyle/>
        <a:p>
          <a:endParaRPr lang="en-US"/>
        </a:p>
      </dgm:t>
    </dgm:pt>
    <dgm:pt modelId="{40805D61-7CC3-4F86-B57C-BF487FBE68D4}" type="pres">
      <dgm:prSet presAssocID="{BCDBD551-FD25-4A93-99C1-1F8010D31FA9}" presName="childShape" presStyleCnt="0"/>
      <dgm:spPr/>
      <dgm:t>
        <a:bodyPr/>
        <a:lstStyle/>
        <a:p>
          <a:endParaRPr lang="en-US"/>
        </a:p>
      </dgm:t>
    </dgm:pt>
    <dgm:pt modelId="{F5F61737-ADA0-4176-A499-C03D1555439A}" type="pres">
      <dgm:prSet presAssocID="{2F7981DC-0293-49DA-9D13-DBA384C2F0DC}" presName="Name13" presStyleLbl="parChTrans1D2" presStyleIdx="0" presStyleCnt="48"/>
      <dgm:spPr/>
      <dgm:t>
        <a:bodyPr/>
        <a:lstStyle/>
        <a:p>
          <a:endParaRPr lang="en-US"/>
        </a:p>
      </dgm:t>
    </dgm:pt>
    <dgm:pt modelId="{07AEB5C3-5958-4684-B6C8-896CD81AF81B}" type="pres">
      <dgm:prSet presAssocID="{7FE98BCD-9E5C-438D-B402-196CD20A6291}" presName="childText" presStyleLbl="bgAcc1" presStyleIdx="0" presStyleCnt="48" custLinFactNeighborY="3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EEF8E-6DC5-4282-AC11-474952A26B92}" type="pres">
      <dgm:prSet presAssocID="{482F40E9-DDB8-41A1-B55A-DD7474196D19}" presName="Name13" presStyleLbl="parChTrans1D2" presStyleIdx="1" presStyleCnt="48"/>
      <dgm:spPr/>
      <dgm:t>
        <a:bodyPr/>
        <a:lstStyle/>
        <a:p>
          <a:endParaRPr lang="en-US"/>
        </a:p>
      </dgm:t>
    </dgm:pt>
    <dgm:pt modelId="{14C53781-35D0-4835-8961-F8E7B212EB45}" type="pres">
      <dgm:prSet presAssocID="{65B86E1D-10F9-4118-86B7-47B198EEF582}" presName="childText" presStyleLbl="bgAcc1" presStyleIdx="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1B417-BC36-4CC3-878B-FDC67BA5FC97}" type="pres">
      <dgm:prSet presAssocID="{E08233F9-48A3-4DDD-905B-A3B05557FE71}" presName="Name13" presStyleLbl="parChTrans1D2" presStyleIdx="2" presStyleCnt="48"/>
      <dgm:spPr/>
      <dgm:t>
        <a:bodyPr/>
        <a:lstStyle/>
        <a:p>
          <a:endParaRPr lang="en-US"/>
        </a:p>
      </dgm:t>
    </dgm:pt>
    <dgm:pt modelId="{25A9933E-7CA6-4CD2-A639-5BA7ACEA4100}" type="pres">
      <dgm:prSet presAssocID="{BCC0CAF8-08B1-456E-8989-6138DF7B3E52}" presName="childText" presStyleLbl="bgAcc1" presStyleIdx="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75816-8369-4A27-9CEB-D5CACAE12328}" type="pres">
      <dgm:prSet presAssocID="{6CF187B8-E681-416F-92B0-29C276564326}" presName="Name13" presStyleLbl="parChTrans1D2" presStyleIdx="3" presStyleCnt="48"/>
      <dgm:spPr/>
      <dgm:t>
        <a:bodyPr/>
        <a:lstStyle/>
        <a:p>
          <a:endParaRPr lang="en-US"/>
        </a:p>
      </dgm:t>
    </dgm:pt>
    <dgm:pt modelId="{562A492F-9D01-4628-AABB-3F383C5DC001}" type="pres">
      <dgm:prSet presAssocID="{074865D9-2BF6-4016-A1A1-CEEE071B980E}" presName="childText" presStyleLbl="bgAcc1" presStyleIdx="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7D2F4-FAD0-4837-8532-4018C8053D58}" type="pres">
      <dgm:prSet presAssocID="{5B7B0A73-C212-41BD-9519-736DAC6AEFBC}" presName="root" presStyleCnt="0"/>
      <dgm:spPr/>
      <dgm:t>
        <a:bodyPr/>
        <a:lstStyle/>
        <a:p>
          <a:endParaRPr lang="en-US"/>
        </a:p>
      </dgm:t>
    </dgm:pt>
    <dgm:pt modelId="{A65B6BEA-D5C3-438F-9295-0DB4EEBFE281}" type="pres">
      <dgm:prSet presAssocID="{5B7B0A73-C212-41BD-9519-736DAC6AEFBC}" presName="rootComposite" presStyleCnt="0"/>
      <dgm:spPr/>
      <dgm:t>
        <a:bodyPr/>
        <a:lstStyle/>
        <a:p>
          <a:endParaRPr lang="en-US"/>
        </a:p>
      </dgm:t>
    </dgm:pt>
    <dgm:pt modelId="{334A3702-2D2A-4F47-937C-574E4319EAC3}" type="pres">
      <dgm:prSet presAssocID="{5B7B0A73-C212-41BD-9519-736DAC6AEFBC}" presName="rootText" presStyleLbl="node1" presStyleIdx="1" presStyleCnt="8"/>
      <dgm:spPr/>
      <dgm:t>
        <a:bodyPr/>
        <a:lstStyle/>
        <a:p>
          <a:endParaRPr lang="en-US"/>
        </a:p>
      </dgm:t>
    </dgm:pt>
    <dgm:pt modelId="{AEFE0AC0-DDE8-4140-8E20-EC1CB4354A87}" type="pres">
      <dgm:prSet presAssocID="{5B7B0A73-C212-41BD-9519-736DAC6AEFBC}" presName="rootConnector" presStyleLbl="node1" presStyleIdx="1" presStyleCnt="8"/>
      <dgm:spPr/>
      <dgm:t>
        <a:bodyPr/>
        <a:lstStyle/>
        <a:p>
          <a:endParaRPr lang="en-US"/>
        </a:p>
      </dgm:t>
    </dgm:pt>
    <dgm:pt modelId="{3B22CA3B-BBB7-4E94-9CD6-78EFCD117970}" type="pres">
      <dgm:prSet presAssocID="{5B7B0A73-C212-41BD-9519-736DAC6AEFBC}" presName="childShape" presStyleCnt="0"/>
      <dgm:spPr/>
      <dgm:t>
        <a:bodyPr/>
        <a:lstStyle/>
        <a:p>
          <a:endParaRPr lang="en-US"/>
        </a:p>
      </dgm:t>
    </dgm:pt>
    <dgm:pt modelId="{E30D9C72-C52D-4B6A-B240-8A822A6A8673}" type="pres">
      <dgm:prSet presAssocID="{CDA1969B-95B3-47CF-8F56-627CB8C00B3D}" presName="Name13" presStyleLbl="parChTrans1D2" presStyleIdx="4" presStyleCnt="48"/>
      <dgm:spPr/>
      <dgm:t>
        <a:bodyPr/>
        <a:lstStyle/>
        <a:p>
          <a:endParaRPr lang="en-US"/>
        </a:p>
      </dgm:t>
    </dgm:pt>
    <dgm:pt modelId="{5290EF4A-D82D-4829-BC97-344F86C12A49}" type="pres">
      <dgm:prSet presAssocID="{273CDFF0-27A3-436B-B379-3AA3571F8C9E}" presName="childText" presStyleLbl="bgAcc1" presStyleIdx="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CEF42-973D-4C6E-9321-589E947F83BC}" type="pres">
      <dgm:prSet presAssocID="{AB0C42C9-CF83-4AC2-AFE8-C3D6C95DBBBF}" presName="Name13" presStyleLbl="parChTrans1D2" presStyleIdx="5" presStyleCnt="48"/>
      <dgm:spPr/>
      <dgm:t>
        <a:bodyPr/>
        <a:lstStyle/>
        <a:p>
          <a:endParaRPr lang="en-US"/>
        </a:p>
      </dgm:t>
    </dgm:pt>
    <dgm:pt modelId="{5E46DA0C-0AC6-41F7-A2C9-D23B801C09ED}" type="pres">
      <dgm:prSet presAssocID="{6313A7BD-C27E-43CD-B190-D8B14BDD2C3A}" presName="childText" presStyleLbl="bgAcc1" presStyleIdx="5" presStyleCnt="48" custLinFactNeighborX="-4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1AFB1-83DD-4C49-B40A-96E95E19994A}" type="pres">
      <dgm:prSet presAssocID="{FC920B81-71EC-4D08-BB5B-663AC5C33419}" presName="Name13" presStyleLbl="parChTrans1D2" presStyleIdx="6" presStyleCnt="48"/>
      <dgm:spPr/>
      <dgm:t>
        <a:bodyPr/>
        <a:lstStyle/>
        <a:p>
          <a:endParaRPr lang="en-US"/>
        </a:p>
      </dgm:t>
    </dgm:pt>
    <dgm:pt modelId="{AF8DDE58-7857-4D04-A2A8-393B6791FF91}" type="pres">
      <dgm:prSet presAssocID="{A6FD050E-7A33-4F66-AF90-E47FD5C2ABC6}" presName="childText" presStyleLbl="bgAcc1" presStyleIdx="6" presStyleCnt="48" custLinFactNeighborY="-46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4840A-1E3B-4C8B-A062-AAFD9418D45D}" type="pres">
      <dgm:prSet presAssocID="{1A2553AF-91C3-4CF1-8F1F-D56A8016803F}" presName="root" presStyleCnt="0"/>
      <dgm:spPr/>
      <dgm:t>
        <a:bodyPr/>
        <a:lstStyle/>
        <a:p>
          <a:endParaRPr lang="en-US"/>
        </a:p>
      </dgm:t>
    </dgm:pt>
    <dgm:pt modelId="{8BDF8EC3-7165-4054-B1C9-FA0788554A35}" type="pres">
      <dgm:prSet presAssocID="{1A2553AF-91C3-4CF1-8F1F-D56A8016803F}" presName="rootComposite" presStyleCnt="0"/>
      <dgm:spPr/>
      <dgm:t>
        <a:bodyPr/>
        <a:lstStyle/>
        <a:p>
          <a:endParaRPr lang="en-US"/>
        </a:p>
      </dgm:t>
    </dgm:pt>
    <dgm:pt modelId="{61E7802E-4F36-4CD6-8450-7838C2EEC77B}" type="pres">
      <dgm:prSet presAssocID="{1A2553AF-91C3-4CF1-8F1F-D56A8016803F}" presName="rootText" presStyleLbl="node1" presStyleIdx="2" presStyleCnt="8"/>
      <dgm:spPr/>
      <dgm:t>
        <a:bodyPr/>
        <a:lstStyle/>
        <a:p>
          <a:endParaRPr lang="en-US"/>
        </a:p>
      </dgm:t>
    </dgm:pt>
    <dgm:pt modelId="{9794B465-6DBF-4849-AC36-8ABAAB6F9C76}" type="pres">
      <dgm:prSet presAssocID="{1A2553AF-91C3-4CF1-8F1F-D56A8016803F}" presName="rootConnector" presStyleLbl="node1" presStyleIdx="2" presStyleCnt="8"/>
      <dgm:spPr/>
      <dgm:t>
        <a:bodyPr/>
        <a:lstStyle/>
        <a:p>
          <a:endParaRPr lang="en-US"/>
        </a:p>
      </dgm:t>
    </dgm:pt>
    <dgm:pt modelId="{134C714D-0B1F-48AD-98F4-9AE8E3953975}" type="pres">
      <dgm:prSet presAssocID="{1A2553AF-91C3-4CF1-8F1F-D56A8016803F}" presName="childShape" presStyleCnt="0"/>
      <dgm:spPr/>
      <dgm:t>
        <a:bodyPr/>
        <a:lstStyle/>
        <a:p>
          <a:endParaRPr lang="en-US"/>
        </a:p>
      </dgm:t>
    </dgm:pt>
    <dgm:pt modelId="{DEB88FE7-BD60-4173-B9D9-901185FF2114}" type="pres">
      <dgm:prSet presAssocID="{DB7BF871-8018-4A14-83D1-C1F901E6AA0B}" presName="Name13" presStyleLbl="parChTrans1D2" presStyleIdx="7" presStyleCnt="48"/>
      <dgm:spPr/>
      <dgm:t>
        <a:bodyPr/>
        <a:lstStyle/>
        <a:p>
          <a:endParaRPr lang="en-US"/>
        </a:p>
      </dgm:t>
    </dgm:pt>
    <dgm:pt modelId="{A3190602-4943-4A8E-A3AC-E3E8E1D92A59}" type="pres">
      <dgm:prSet presAssocID="{4E49FB8E-020C-44F0-9DA5-AB0635634DB7}" presName="childText" presStyleLbl="bgAcc1" presStyleIdx="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849D8-D3FB-4066-8BA4-75C3B95146B6}" type="pres">
      <dgm:prSet presAssocID="{252E2984-5162-4741-BC86-8D0E9ADD4844}" presName="Name13" presStyleLbl="parChTrans1D2" presStyleIdx="8" presStyleCnt="48"/>
      <dgm:spPr/>
      <dgm:t>
        <a:bodyPr/>
        <a:lstStyle/>
        <a:p>
          <a:endParaRPr lang="en-US"/>
        </a:p>
      </dgm:t>
    </dgm:pt>
    <dgm:pt modelId="{E8BD4835-85B6-43BC-8027-AB29F07BBD54}" type="pres">
      <dgm:prSet presAssocID="{7CE517B8-1358-4BA9-AF95-40323F67D5A3}" presName="childText" presStyleLbl="bgAcc1" presStyleIdx="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4BCD0-7366-415F-B154-9F7704BCC2C9}" type="pres">
      <dgm:prSet presAssocID="{30816205-9C45-4284-B9A3-FB138765FC1A}" presName="Name13" presStyleLbl="parChTrans1D2" presStyleIdx="9" presStyleCnt="48"/>
      <dgm:spPr/>
      <dgm:t>
        <a:bodyPr/>
        <a:lstStyle/>
        <a:p>
          <a:endParaRPr lang="en-US"/>
        </a:p>
      </dgm:t>
    </dgm:pt>
    <dgm:pt modelId="{FE1D778D-27E2-40F9-B474-0D600A69AAA9}" type="pres">
      <dgm:prSet presAssocID="{C3256494-1B9A-4244-8558-5B89859CD53A}" presName="childText" presStyleLbl="bgAcc1" presStyleIdx="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6550B-F560-446D-832C-0CDFFD966490}" type="pres">
      <dgm:prSet presAssocID="{67B3BA16-9EC7-4C6F-A975-32D910E64138}" presName="Name13" presStyleLbl="parChTrans1D2" presStyleIdx="10" presStyleCnt="48"/>
      <dgm:spPr/>
      <dgm:t>
        <a:bodyPr/>
        <a:lstStyle/>
        <a:p>
          <a:endParaRPr lang="en-US"/>
        </a:p>
      </dgm:t>
    </dgm:pt>
    <dgm:pt modelId="{CD50A9E7-0E3C-43D2-8B06-D006D43BFE87}" type="pres">
      <dgm:prSet presAssocID="{3C86CD0E-872C-4213-9286-87746FAF61CE}" presName="childText" presStyleLbl="bgAcc1" presStyleIdx="1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B5298-7869-4A02-83E6-4D04C3E79227}" type="pres">
      <dgm:prSet presAssocID="{42F24957-28DF-4C98-9375-5CF6062C6E8D}" presName="root" presStyleCnt="0"/>
      <dgm:spPr/>
      <dgm:t>
        <a:bodyPr/>
        <a:lstStyle/>
        <a:p>
          <a:endParaRPr lang="en-US"/>
        </a:p>
      </dgm:t>
    </dgm:pt>
    <dgm:pt modelId="{64ABF059-D65D-4C63-B141-8246282E4D55}" type="pres">
      <dgm:prSet presAssocID="{42F24957-28DF-4C98-9375-5CF6062C6E8D}" presName="rootComposite" presStyleCnt="0"/>
      <dgm:spPr/>
      <dgm:t>
        <a:bodyPr/>
        <a:lstStyle/>
        <a:p>
          <a:endParaRPr lang="en-US"/>
        </a:p>
      </dgm:t>
    </dgm:pt>
    <dgm:pt modelId="{C14FB4AA-E5A2-4036-BA0E-436AAFA0B7BF}" type="pres">
      <dgm:prSet presAssocID="{42F24957-28DF-4C98-9375-5CF6062C6E8D}" presName="rootText" presStyleLbl="node1" presStyleIdx="3" presStyleCnt="8"/>
      <dgm:spPr/>
      <dgm:t>
        <a:bodyPr/>
        <a:lstStyle/>
        <a:p>
          <a:endParaRPr lang="en-US"/>
        </a:p>
      </dgm:t>
    </dgm:pt>
    <dgm:pt modelId="{1B98953E-FF71-46C7-B678-4FC5C111DEF3}" type="pres">
      <dgm:prSet presAssocID="{42F24957-28DF-4C98-9375-5CF6062C6E8D}" presName="rootConnector" presStyleLbl="node1" presStyleIdx="3" presStyleCnt="8"/>
      <dgm:spPr/>
      <dgm:t>
        <a:bodyPr/>
        <a:lstStyle/>
        <a:p>
          <a:endParaRPr lang="en-US"/>
        </a:p>
      </dgm:t>
    </dgm:pt>
    <dgm:pt modelId="{13B17713-1FCB-4446-91B5-ED9939CAEDFB}" type="pres">
      <dgm:prSet presAssocID="{42F24957-28DF-4C98-9375-5CF6062C6E8D}" presName="childShape" presStyleCnt="0"/>
      <dgm:spPr/>
      <dgm:t>
        <a:bodyPr/>
        <a:lstStyle/>
        <a:p>
          <a:endParaRPr lang="en-US"/>
        </a:p>
      </dgm:t>
    </dgm:pt>
    <dgm:pt modelId="{5246003F-7C74-480E-A6CC-C7A166F345B9}" type="pres">
      <dgm:prSet presAssocID="{05364089-58BF-4A34-B821-7FB3485F042A}" presName="Name13" presStyleLbl="parChTrans1D2" presStyleIdx="11" presStyleCnt="48"/>
      <dgm:spPr/>
      <dgm:t>
        <a:bodyPr/>
        <a:lstStyle/>
        <a:p>
          <a:endParaRPr lang="en-US"/>
        </a:p>
      </dgm:t>
    </dgm:pt>
    <dgm:pt modelId="{BDEE3FBE-AD7A-45C1-9695-9AD66CC97EFC}" type="pres">
      <dgm:prSet presAssocID="{E7E7774F-6B32-46A1-A605-590EDCB8AAAB}" presName="childText" presStyleLbl="bgAcc1" presStyleIdx="1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5D5F4-5E7D-4926-9F9F-C54712BA8CEB}" type="pres">
      <dgm:prSet presAssocID="{0D5ADB2A-D12A-49C5-AF3B-5260535092B7}" presName="Name13" presStyleLbl="parChTrans1D2" presStyleIdx="12" presStyleCnt="48"/>
      <dgm:spPr/>
      <dgm:t>
        <a:bodyPr/>
        <a:lstStyle/>
        <a:p>
          <a:endParaRPr lang="en-US"/>
        </a:p>
      </dgm:t>
    </dgm:pt>
    <dgm:pt modelId="{92390D64-E64B-4809-BD5D-A90DADC2CF46}" type="pres">
      <dgm:prSet presAssocID="{DBE7D43D-86A7-4F8F-A2E6-A74EE640D8D5}" presName="childText" presStyleLbl="bgAcc1" presStyleIdx="1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80038-75FB-4D74-ACEE-6230579984DB}" type="pres">
      <dgm:prSet presAssocID="{DCB7DA56-8BD9-4A21-AE87-B78808619E86}" presName="Name13" presStyleLbl="parChTrans1D2" presStyleIdx="13" presStyleCnt="48"/>
      <dgm:spPr/>
      <dgm:t>
        <a:bodyPr/>
        <a:lstStyle/>
        <a:p>
          <a:endParaRPr lang="en-US"/>
        </a:p>
      </dgm:t>
    </dgm:pt>
    <dgm:pt modelId="{327F4B1B-F03C-4348-8B74-DCEB049D4A6C}" type="pres">
      <dgm:prSet presAssocID="{F1F08D80-BFF9-4FF3-97B8-362281116308}" presName="childText" presStyleLbl="bgAcc1" presStyleIdx="1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2B487-8FF1-44F6-A0D5-AC7294D5A9F0}" type="pres">
      <dgm:prSet presAssocID="{D70A636E-21F0-4E92-AC9E-9731F10C6026}" presName="Name13" presStyleLbl="parChTrans1D2" presStyleIdx="14" presStyleCnt="48"/>
      <dgm:spPr/>
      <dgm:t>
        <a:bodyPr/>
        <a:lstStyle/>
        <a:p>
          <a:endParaRPr lang="en-US"/>
        </a:p>
      </dgm:t>
    </dgm:pt>
    <dgm:pt modelId="{9AF106D7-DF70-4745-83E4-AC3DA8F8CCF2}" type="pres">
      <dgm:prSet presAssocID="{7D94E604-00A2-49BA-9240-FE0EE4E2EFB6}" presName="childText" presStyleLbl="bgAcc1" presStyleIdx="1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73E5E-6E82-4682-8028-E011AE2BE906}" type="pres">
      <dgm:prSet presAssocID="{D0C8CC5A-28AF-4D10-98E6-9F27287DF2DB}" presName="Name13" presStyleLbl="parChTrans1D2" presStyleIdx="15" presStyleCnt="48"/>
      <dgm:spPr/>
      <dgm:t>
        <a:bodyPr/>
        <a:lstStyle/>
        <a:p>
          <a:endParaRPr lang="en-US"/>
        </a:p>
      </dgm:t>
    </dgm:pt>
    <dgm:pt modelId="{D3B92352-7237-473B-B88C-9D54644990C4}" type="pres">
      <dgm:prSet presAssocID="{BC16BF0D-FB06-4118-9986-ADEC93362F2C}" presName="childText" presStyleLbl="bgAcc1" presStyleIdx="1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D8129-8DD7-4CE9-86AE-F254B26B9CAA}" type="pres">
      <dgm:prSet presAssocID="{8096745F-36A1-4029-91BD-8564F8709D17}" presName="Name13" presStyleLbl="parChTrans1D2" presStyleIdx="16" presStyleCnt="48"/>
      <dgm:spPr/>
      <dgm:t>
        <a:bodyPr/>
        <a:lstStyle/>
        <a:p>
          <a:endParaRPr lang="en-US"/>
        </a:p>
      </dgm:t>
    </dgm:pt>
    <dgm:pt modelId="{5BDBC938-FEB6-4096-B552-90284286A1AD}" type="pres">
      <dgm:prSet presAssocID="{A1568FE2-B67B-4406-AD17-CCB971207B28}" presName="childText" presStyleLbl="bgAcc1" presStyleIdx="1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2A336-07CB-4259-9230-E3864638A0DF}" type="pres">
      <dgm:prSet presAssocID="{67ACC0ED-5E57-48C4-82FC-2727CA8288E5}" presName="Name13" presStyleLbl="parChTrans1D2" presStyleIdx="17" presStyleCnt="48"/>
      <dgm:spPr/>
      <dgm:t>
        <a:bodyPr/>
        <a:lstStyle/>
        <a:p>
          <a:endParaRPr lang="en-US"/>
        </a:p>
      </dgm:t>
    </dgm:pt>
    <dgm:pt modelId="{DAF45C50-8AB6-444F-ABFA-B3B5AC721330}" type="pres">
      <dgm:prSet presAssocID="{75BCB27F-DEC5-4CBF-96B7-CA829D5E887D}" presName="childText" presStyleLbl="bgAcc1" presStyleIdx="1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51196-C761-47F2-9A25-8DB3838A645A}" type="pres">
      <dgm:prSet presAssocID="{41AC6E2F-5B7C-48A8-B0BF-D266DCD8D31E}" presName="Name13" presStyleLbl="parChTrans1D2" presStyleIdx="18" presStyleCnt="48"/>
      <dgm:spPr/>
      <dgm:t>
        <a:bodyPr/>
        <a:lstStyle/>
        <a:p>
          <a:endParaRPr lang="en-US"/>
        </a:p>
      </dgm:t>
    </dgm:pt>
    <dgm:pt modelId="{2518FDC3-D577-469C-9D70-45796042A517}" type="pres">
      <dgm:prSet presAssocID="{6A4D36FB-EE72-48C0-B3A5-1243DB8AC21D}" presName="childText" presStyleLbl="bgAcc1" presStyleIdx="1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38C05-E0D2-4E2D-AEAD-4FB1DF468C26}" type="pres">
      <dgm:prSet presAssocID="{8B620D91-B4B8-41F8-BE84-7373F5B3DFE5}" presName="Name13" presStyleLbl="parChTrans1D2" presStyleIdx="19" presStyleCnt="48"/>
      <dgm:spPr/>
      <dgm:t>
        <a:bodyPr/>
        <a:lstStyle/>
        <a:p>
          <a:endParaRPr lang="en-US"/>
        </a:p>
      </dgm:t>
    </dgm:pt>
    <dgm:pt modelId="{4F1DAB33-1A4A-4E8E-8AB8-13E897C72DD3}" type="pres">
      <dgm:prSet presAssocID="{E4DE59F3-24DB-4E10-8FE8-40B958EE9151}" presName="childText" presStyleLbl="bgAcc1" presStyleIdx="1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1F961-07DF-40E0-90CF-42752E808C57}" type="pres">
      <dgm:prSet presAssocID="{189C0C01-A0E5-422B-8F8B-0D78AF8741B4}" presName="Name13" presStyleLbl="parChTrans1D2" presStyleIdx="20" presStyleCnt="48"/>
      <dgm:spPr/>
      <dgm:t>
        <a:bodyPr/>
        <a:lstStyle/>
        <a:p>
          <a:endParaRPr lang="en-US"/>
        </a:p>
      </dgm:t>
    </dgm:pt>
    <dgm:pt modelId="{F3FF9BFD-13EB-40F2-BF1D-659F5DD1B42E}" type="pres">
      <dgm:prSet presAssocID="{ED574678-5D04-4A11-AECE-3B0623E35E61}" presName="childText" presStyleLbl="bgAcc1" presStyleIdx="2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B0DAE-7C05-49DC-BB94-86D37F44EB28}" type="pres">
      <dgm:prSet presAssocID="{689CA471-010E-40F9-AB5D-41EED89A03D4}" presName="Name13" presStyleLbl="parChTrans1D2" presStyleIdx="21" presStyleCnt="48"/>
      <dgm:spPr/>
      <dgm:t>
        <a:bodyPr/>
        <a:lstStyle/>
        <a:p>
          <a:endParaRPr lang="en-US"/>
        </a:p>
      </dgm:t>
    </dgm:pt>
    <dgm:pt modelId="{56C90F93-B1A0-4FA6-B191-7D107DE32461}" type="pres">
      <dgm:prSet presAssocID="{FC3A057A-F4BB-4B6E-A9A4-23EF2BBEDFE6}" presName="childText" presStyleLbl="bgAcc1" presStyleIdx="21" presStyleCnt="48" custLinFactNeighborX="1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07E7B-F96D-4194-8AD8-089BDC9A13A9}" type="pres">
      <dgm:prSet presAssocID="{9FB396A6-FCAD-4335-944C-D8CDA2557984}" presName="Name13" presStyleLbl="parChTrans1D2" presStyleIdx="22" presStyleCnt="48"/>
      <dgm:spPr/>
      <dgm:t>
        <a:bodyPr/>
        <a:lstStyle/>
        <a:p>
          <a:endParaRPr lang="en-US"/>
        </a:p>
      </dgm:t>
    </dgm:pt>
    <dgm:pt modelId="{06416FBF-9F95-480E-91C8-A15009940615}" type="pres">
      <dgm:prSet presAssocID="{5B397D07-B49A-4D58-907F-F1B5CCC4612D}" presName="childText" presStyleLbl="bgAcc1" presStyleIdx="2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7D144-16E7-495E-8A5B-951F99F30537}" type="pres">
      <dgm:prSet presAssocID="{97B05ED7-22B4-4677-BE4F-48EC5277B80E}" presName="root" presStyleCnt="0"/>
      <dgm:spPr/>
      <dgm:t>
        <a:bodyPr/>
        <a:lstStyle/>
        <a:p>
          <a:endParaRPr lang="en-US"/>
        </a:p>
      </dgm:t>
    </dgm:pt>
    <dgm:pt modelId="{DDDABA0A-8ACE-4030-BE4D-531C1F5DBE71}" type="pres">
      <dgm:prSet presAssocID="{97B05ED7-22B4-4677-BE4F-48EC5277B80E}" presName="rootComposite" presStyleCnt="0"/>
      <dgm:spPr/>
      <dgm:t>
        <a:bodyPr/>
        <a:lstStyle/>
        <a:p>
          <a:endParaRPr lang="en-US"/>
        </a:p>
      </dgm:t>
    </dgm:pt>
    <dgm:pt modelId="{4B4E0635-B581-4714-B433-3D3E081226BF}" type="pres">
      <dgm:prSet presAssocID="{97B05ED7-22B4-4677-BE4F-48EC5277B80E}" presName="rootText" presStyleLbl="node1" presStyleIdx="4" presStyleCnt="8"/>
      <dgm:spPr/>
      <dgm:t>
        <a:bodyPr/>
        <a:lstStyle/>
        <a:p>
          <a:endParaRPr lang="en-US"/>
        </a:p>
      </dgm:t>
    </dgm:pt>
    <dgm:pt modelId="{CCD712E1-A779-43F3-A99A-01A994A33F63}" type="pres">
      <dgm:prSet presAssocID="{97B05ED7-22B4-4677-BE4F-48EC5277B80E}" presName="rootConnector" presStyleLbl="node1" presStyleIdx="4" presStyleCnt="8"/>
      <dgm:spPr/>
      <dgm:t>
        <a:bodyPr/>
        <a:lstStyle/>
        <a:p>
          <a:endParaRPr lang="en-US"/>
        </a:p>
      </dgm:t>
    </dgm:pt>
    <dgm:pt modelId="{34678082-FD92-4AAD-879B-E9AE1924CC0C}" type="pres">
      <dgm:prSet presAssocID="{97B05ED7-22B4-4677-BE4F-48EC5277B80E}" presName="childShape" presStyleCnt="0"/>
      <dgm:spPr/>
      <dgm:t>
        <a:bodyPr/>
        <a:lstStyle/>
        <a:p>
          <a:endParaRPr lang="en-US"/>
        </a:p>
      </dgm:t>
    </dgm:pt>
    <dgm:pt modelId="{9AA3908F-3915-41A3-A635-4E53BEC17DAD}" type="pres">
      <dgm:prSet presAssocID="{C9A9AC96-A858-476C-A826-C8415A05FFAA}" presName="Name13" presStyleLbl="parChTrans1D2" presStyleIdx="23" presStyleCnt="48"/>
      <dgm:spPr/>
      <dgm:t>
        <a:bodyPr/>
        <a:lstStyle/>
        <a:p>
          <a:endParaRPr lang="en-US"/>
        </a:p>
      </dgm:t>
    </dgm:pt>
    <dgm:pt modelId="{D71EAC81-50E1-4BBA-8A02-FAA6AD2CF79F}" type="pres">
      <dgm:prSet presAssocID="{F36CC1B1-A8AF-47C8-9817-ED754C8D25E4}" presName="childText" presStyleLbl="bgAcc1" presStyleIdx="2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C542B-7817-4329-A848-A059CE6F7051}" type="pres">
      <dgm:prSet presAssocID="{1F00134D-458F-4536-8295-FA72CFB8B4A6}" presName="root" presStyleCnt="0"/>
      <dgm:spPr/>
      <dgm:t>
        <a:bodyPr/>
        <a:lstStyle/>
        <a:p>
          <a:endParaRPr lang="en-US"/>
        </a:p>
      </dgm:t>
    </dgm:pt>
    <dgm:pt modelId="{02684CA9-FAE7-46B6-872A-E9A63A491F83}" type="pres">
      <dgm:prSet presAssocID="{1F00134D-458F-4536-8295-FA72CFB8B4A6}" presName="rootComposite" presStyleCnt="0"/>
      <dgm:spPr/>
      <dgm:t>
        <a:bodyPr/>
        <a:lstStyle/>
        <a:p>
          <a:endParaRPr lang="en-US"/>
        </a:p>
      </dgm:t>
    </dgm:pt>
    <dgm:pt modelId="{5EC156B0-239B-4780-A76D-B9F761DB2305}" type="pres">
      <dgm:prSet presAssocID="{1F00134D-458F-4536-8295-FA72CFB8B4A6}" presName="rootText" presStyleLbl="node1" presStyleIdx="5" presStyleCnt="8"/>
      <dgm:spPr/>
      <dgm:t>
        <a:bodyPr/>
        <a:lstStyle/>
        <a:p>
          <a:endParaRPr lang="en-US"/>
        </a:p>
      </dgm:t>
    </dgm:pt>
    <dgm:pt modelId="{B79E2F6A-F557-45B1-B6CB-2800A8E979A7}" type="pres">
      <dgm:prSet presAssocID="{1F00134D-458F-4536-8295-FA72CFB8B4A6}" presName="rootConnector" presStyleLbl="node1" presStyleIdx="5" presStyleCnt="8"/>
      <dgm:spPr/>
      <dgm:t>
        <a:bodyPr/>
        <a:lstStyle/>
        <a:p>
          <a:endParaRPr lang="en-US"/>
        </a:p>
      </dgm:t>
    </dgm:pt>
    <dgm:pt modelId="{1000043D-AF96-4E09-937B-F26396EF4318}" type="pres">
      <dgm:prSet presAssocID="{1F00134D-458F-4536-8295-FA72CFB8B4A6}" presName="childShape" presStyleCnt="0"/>
      <dgm:spPr/>
      <dgm:t>
        <a:bodyPr/>
        <a:lstStyle/>
        <a:p>
          <a:endParaRPr lang="en-US"/>
        </a:p>
      </dgm:t>
    </dgm:pt>
    <dgm:pt modelId="{4393246D-B2A0-4A82-8E3A-E48C652BB7C0}" type="pres">
      <dgm:prSet presAssocID="{9E706912-46CB-4F44-8F3F-C9D5452E3D9D}" presName="Name13" presStyleLbl="parChTrans1D2" presStyleIdx="24" presStyleCnt="48"/>
      <dgm:spPr/>
      <dgm:t>
        <a:bodyPr/>
        <a:lstStyle/>
        <a:p>
          <a:endParaRPr lang="en-US"/>
        </a:p>
      </dgm:t>
    </dgm:pt>
    <dgm:pt modelId="{E105DED8-148D-404F-80C3-CE59601BDB91}" type="pres">
      <dgm:prSet presAssocID="{B29C4553-0C43-49D6-A1D5-49BB6728FA2C}" presName="childText" presStyleLbl="bgAcc1" presStyleIdx="2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8F9D5-E98C-47AC-9F4D-FE374CC10966}" type="pres">
      <dgm:prSet presAssocID="{2E3FB0C4-1B0D-4C4F-B294-41C3798B3C1F}" presName="Name13" presStyleLbl="parChTrans1D2" presStyleIdx="25" presStyleCnt="48"/>
      <dgm:spPr/>
      <dgm:t>
        <a:bodyPr/>
        <a:lstStyle/>
        <a:p>
          <a:endParaRPr lang="en-US"/>
        </a:p>
      </dgm:t>
    </dgm:pt>
    <dgm:pt modelId="{04EA8BC0-18B2-4779-BE83-863C4DCCF030}" type="pres">
      <dgm:prSet presAssocID="{95D17BDD-9980-497B-B01A-22147AECD4E5}" presName="childText" presStyleLbl="bgAcc1" presStyleIdx="2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9756-99DB-4ABB-8197-CACD1D5F6254}" type="pres">
      <dgm:prSet presAssocID="{BC95ACD4-9FBA-461E-8524-F3F34BD16592}" presName="Name13" presStyleLbl="parChTrans1D2" presStyleIdx="26" presStyleCnt="48"/>
      <dgm:spPr/>
      <dgm:t>
        <a:bodyPr/>
        <a:lstStyle/>
        <a:p>
          <a:endParaRPr lang="en-US"/>
        </a:p>
      </dgm:t>
    </dgm:pt>
    <dgm:pt modelId="{C9BF83BD-C56A-488F-8C8C-2F46513C2031}" type="pres">
      <dgm:prSet presAssocID="{47B1A2AD-2D8B-44E2-A1F6-5424E1ECD654}" presName="childText" presStyleLbl="bgAcc1" presStyleIdx="2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4D94-264C-4D09-98E0-B95065B95B3F}" type="pres">
      <dgm:prSet presAssocID="{B2153D97-F3C3-4E0D-8BA6-C2B97AB95B13}" presName="Name13" presStyleLbl="parChTrans1D2" presStyleIdx="27" presStyleCnt="48"/>
      <dgm:spPr/>
      <dgm:t>
        <a:bodyPr/>
        <a:lstStyle/>
        <a:p>
          <a:endParaRPr lang="en-US"/>
        </a:p>
      </dgm:t>
    </dgm:pt>
    <dgm:pt modelId="{A348838D-5E65-46BE-8E96-58BA7883BD56}" type="pres">
      <dgm:prSet presAssocID="{FDCC6BF6-F614-4B45-9181-DEFB48213FBC}" presName="childText" presStyleLbl="bgAcc1" presStyleIdx="2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A59AA-1C24-44FE-AEEF-A78268A305FC}" type="pres">
      <dgm:prSet presAssocID="{DA4A6819-867B-4DB5-9E0F-0C419827C8E7}" presName="Name13" presStyleLbl="parChTrans1D2" presStyleIdx="28" presStyleCnt="48"/>
      <dgm:spPr/>
      <dgm:t>
        <a:bodyPr/>
        <a:lstStyle/>
        <a:p>
          <a:endParaRPr lang="en-US"/>
        </a:p>
      </dgm:t>
    </dgm:pt>
    <dgm:pt modelId="{A333D051-5F63-4578-8B1A-9BD33706D4D2}" type="pres">
      <dgm:prSet presAssocID="{CCD41CFA-E2FF-4EA7-BEA5-89F4071730B8}" presName="childText" presStyleLbl="bgAcc1" presStyleIdx="2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005-E3F6-4BDF-AA9C-40F6ED306B9A}" type="pres">
      <dgm:prSet presAssocID="{954F85BB-665B-4B35-B4D0-9E1FCC28D462}" presName="Name13" presStyleLbl="parChTrans1D2" presStyleIdx="29" presStyleCnt="48"/>
      <dgm:spPr/>
      <dgm:t>
        <a:bodyPr/>
        <a:lstStyle/>
        <a:p>
          <a:endParaRPr lang="en-US"/>
        </a:p>
      </dgm:t>
    </dgm:pt>
    <dgm:pt modelId="{89A4F74E-413F-4115-9D31-91888F35AFCD}" type="pres">
      <dgm:prSet presAssocID="{22598D8E-1845-4458-8F05-8299D11BE1E9}" presName="childText" presStyleLbl="bgAcc1" presStyleIdx="2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C7C54-6766-4517-83F9-097FA4CD6AD2}" type="pres">
      <dgm:prSet presAssocID="{619C5E92-5320-4A25-8F14-053B801C35D6}" presName="Name13" presStyleLbl="parChTrans1D2" presStyleIdx="30" presStyleCnt="48"/>
      <dgm:spPr/>
      <dgm:t>
        <a:bodyPr/>
        <a:lstStyle/>
        <a:p>
          <a:endParaRPr lang="en-US"/>
        </a:p>
      </dgm:t>
    </dgm:pt>
    <dgm:pt modelId="{A250A260-D7C9-4C10-9D49-A25455850DD8}" type="pres">
      <dgm:prSet presAssocID="{7F35020B-9E65-4140-9984-9D262DA77097}" presName="childText" presStyleLbl="bgAcc1" presStyleIdx="3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ECDD-EF8B-45AC-A95A-4A33CC14D909}" type="pres">
      <dgm:prSet presAssocID="{6E72D46E-B255-48A7-961B-656D85021108}" presName="root" presStyleCnt="0"/>
      <dgm:spPr/>
      <dgm:t>
        <a:bodyPr/>
        <a:lstStyle/>
        <a:p>
          <a:endParaRPr lang="en-US"/>
        </a:p>
      </dgm:t>
    </dgm:pt>
    <dgm:pt modelId="{41EE5087-E6F2-42EA-951F-AABF693389E2}" type="pres">
      <dgm:prSet presAssocID="{6E72D46E-B255-48A7-961B-656D85021108}" presName="rootComposite" presStyleCnt="0"/>
      <dgm:spPr/>
      <dgm:t>
        <a:bodyPr/>
        <a:lstStyle/>
        <a:p>
          <a:endParaRPr lang="en-US"/>
        </a:p>
      </dgm:t>
    </dgm:pt>
    <dgm:pt modelId="{5C4D0BB6-43BB-47DB-AC56-1FBD87A36501}" type="pres">
      <dgm:prSet presAssocID="{6E72D46E-B255-48A7-961B-656D85021108}" presName="rootText" presStyleLbl="node1" presStyleIdx="6" presStyleCnt="8"/>
      <dgm:spPr/>
      <dgm:t>
        <a:bodyPr/>
        <a:lstStyle/>
        <a:p>
          <a:endParaRPr lang="en-US"/>
        </a:p>
      </dgm:t>
    </dgm:pt>
    <dgm:pt modelId="{29C85062-52E2-4FD6-A0E8-0BF275B32072}" type="pres">
      <dgm:prSet presAssocID="{6E72D46E-B255-48A7-961B-656D85021108}" presName="rootConnector" presStyleLbl="node1" presStyleIdx="6" presStyleCnt="8"/>
      <dgm:spPr/>
      <dgm:t>
        <a:bodyPr/>
        <a:lstStyle/>
        <a:p>
          <a:endParaRPr lang="en-US"/>
        </a:p>
      </dgm:t>
    </dgm:pt>
    <dgm:pt modelId="{30975BFD-7F68-40F1-B6D1-AB8053AAEF16}" type="pres">
      <dgm:prSet presAssocID="{6E72D46E-B255-48A7-961B-656D85021108}" presName="childShape" presStyleCnt="0"/>
      <dgm:spPr/>
      <dgm:t>
        <a:bodyPr/>
        <a:lstStyle/>
        <a:p>
          <a:endParaRPr lang="en-US"/>
        </a:p>
      </dgm:t>
    </dgm:pt>
    <dgm:pt modelId="{78D831F7-7E48-45A0-9DFD-7DAEBDFB02F6}" type="pres">
      <dgm:prSet presAssocID="{CB49F8C6-765D-4F21-9ED2-C4DA9725DB03}" presName="Name13" presStyleLbl="parChTrans1D2" presStyleIdx="31" presStyleCnt="48"/>
      <dgm:spPr/>
      <dgm:t>
        <a:bodyPr/>
        <a:lstStyle/>
        <a:p>
          <a:endParaRPr lang="en-US"/>
        </a:p>
      </dgm:t>
    </dgm:pt>
    <dgm:pt modelId="{E86B1B62-7C42-4D0E-A799-7CECA3AB6421}" type="pres">
      <dgm:prSet presAssocID="{01A3803B-CC45-4080-8ED7-D12FC805244C}" presName="childText" presStyleLbl="bgAcc1" presStyleIdx="3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8318B-B0AD-4071-9868-DE467FECE942}" type="pres">
      <dgm:prSet presAssocID="{19B51A70-C496-4444-B484-58BF9805067E}" presName="Name13" presStyleLbl="parChTrans1D2" presStyleIdx="32" presStyleCnt="48"/>
      <dgm:spPr/>
      <dgm:t>
        <a:bodyPr/>
        <a:lstStyle/>
        <a:p>
          <a:endParaRPr lang="en-US"/>
        </a:p>
      </dgm:t>
    </dgm:pt>
    <dgm:pt modelId="{1416EFF1-D424-466A-9385-503908001949}" type="pres">
      <dgm:prSet presAssocID="{FEC70646-65CB-4199-BE91-4BF3F7EF2409}" presName="childText" presStyleLbl="bgAcc1" presStyleIdx="3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7AF1E-ED0D-4256-BA2F-45F003541BFB}" type="pres">
      <dgm:prSet presAssocID="{CAB173ED-33E1-4E02-92E4-D1DB4071E0DE}" presName="Name13" presStyleLbl="parChTrans1D2" presStyleIdx="33" presStyleCnt="48"/>
      <dgm:spPr/>
      <dgm:t>
        <a:bodyPr/>
        <a:lstStyle/>
        <a:p>
          <a:endParaRPr lang="en-US"/>
        </a:p>
      </dgm:t>
    </dgm:pt>
    <dgm:pt modelId="{1BD11483-1846-493A-8A43-E717170654C2}" type="pres">
      <dgm:prSet presAssocID="{58323A2D-053C-427B-B922-B1EDBC3ED425}" presName="childText" presStyleLbl="bgAcc1" presStyleIdx="3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BBA64-B628-43C8-831F-63444E69FED5}" type="pres">
      <dgm:prSet presAssocID="{CCB8EE4C-C318-4F29-BF73-56D8EDB81D7C}" presName="Name13" presStyleLbl="parChTrans1D2" presStyleIdx="34" presStyleCnt="48"/>
      <dgm:spPr/>
      <dgm:t>
        <a:bodyPr/>
        <a:lstStyle/>
        <a:p>
          <a:endParaRPr lang="en-US"/>
        </a:p>
      </dgm:t>
    </dgm:pt>
    <dgm:pt modelId="{521206AF-2C2B-4C22-8A0A-4E77411AAC4B}" type="pres">
      <dgm:prSet presAssocID="{68621888-4131-475B-8DD1-A9CB2DF35770}" presName="childText" presStyleLbl="bgAcc1" presStyleIdx="3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16402-163D-41CE-AB54-3A336CA784AF}" type="pres">
      <dgm:prSet presAssocID="{B8A81759-28A4-4C92-BA89-5650355685FD}" presName="Name13" presStyleLbl="parChTrans1D2" presStyleIdx="35" presStyleCnt="48"/>
      <dgm:spPr/>
      <dgm:t>
        <a:bodyPr/>
        <a:lstStyle/>
        <a:p>
          <a:endParaRPr lang="en-US"/>
        </a:p>
      </dgm:t>
    </dgm:pt>
    <dgm:pt modelId="{D1346944-1121-4184-81C8-37D4AA5E330C}" type="pres">
      <dgm:prSet presAssocID="{1D830FA4-A71B-4B93-9391-D8AD14532BD3}" presName="childText" presStyleLbl="bgAcc1" presStyleIdx="3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1A6B-6201-46A4-8FCA-62139365C6B5}" type="pres">
      <dgm:prSet presAssocID="{309A7358-9376-40EC-8A7E-7B48819FBE67}" presName="Name13" presStyleLbl="parChTrans1D2" presStyleIdx="36" presStyleCnt="48"/>
      <dgm:spPr/>
      <dgm:t>
        <a:bodyPr/>
        <a:lstStyle/>
        <a:p>
          <a:endParaRPr lang="en-US"/>
        </a:p>
      </dgm:t>
    </dgm:pt>
    <dgm:pt modelId="{69864A54-6970-49DF-905B-94BD99544379}" type="pres">
      <dgm:prSet presAssocID="{D584E239-5236-4CD2-B094-F5F4E1CA8C66}" presName="childText" presStyleLbl="bgAcc1" presStyleIdx="3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880EA-F33E-4A7A-9760-533F060B7A06}" type="pres">
      <dgm:prSet presAssocID="{C62B6B9F-DCCA-477D-B9ED-484A1FAC164A}" presName="Name13" presStyleLbl="parChTrans1D2" presStyleIdx="37" presStyleCnt="48"/>
      <dgm:spPr/>
      <dgm:t>
        <a:bodyPr/>
        <a:lstStyle/>
        <a:p>
          <a:endParaRPr lang="en-US"/>
        </a:p>
      </dgm:t>
    </dgm:pt>
    <dgm:pt modelId="{A6D418CC-BCFE-4E0C-BE24-B7C764AB526F}" type="pres">
      <dgm:prSet presAssocID="{82A6A2DA-3F3A-4390-9C74-5F58C14AB6C4}" presName="childText" presStyleLbl="bgAcc1" presStyleIdx="3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09CE-F537-4FC5-8988-648B1306199B}" type="pres">
      <dgm:prSet presAssocID="{DD4F1C3D-0108-4B56-8750-37EB11DFD407}" presName="Name13" presStyleLbl="parChTrans1D2" presStyleIdx="38" presStyleCnt="48"/>
      <dgm:spPr/>
      <dgm:t>
        <a:bodyPr/>
        <a:lstStyle/>
        <a:p>
          <a:endParaRPr lang="en-US"/>
        </a:p>
      </dgm:t>
    </dgm:pt>
    <dgm:pt modelId="{CE6C0A89-E89E-4506-84F7-935EF3D6B56F}" type="pres">
      <dgm:prSet presAssocID="{48B15129-24A6-4AE8-8059-B191D0DE8109}" presName="childText" presStyleLbl="bgAcc1" presStyleIdx="38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70DB0-120E-48BC-9AC0-AEFC2F8AC38E}" type="pres">
      <dgm:prSet presAssocID="{794B9C31-F1E7-4722-845A-2FB963FF2208}" presName="Name13" presStyleLbl="parChTrans1D2" presStyleIdx="39" presStyleCnt="48"/>
      <dgm:spPr/>
      <dgm:t>
        <a:bodyPr/>
        <a:lstStyle/>
        <a:p>
          <a:endParaRPr lang="en-US"/>
        </a:p>
      </dgm:t>
    </dgm:pt>
    <dgm:pt modelId="{A74D7119-1862-4CB9-9FC7-236600D09ECD}" type="pres">
      <dgm:prSet presAssocID="{3B81284F-8F5E-4336-A0FC-CB667AA0EAD9}" presName="childText" presStyleLbl="bgAcc1" presStyleIdx="39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3E9C2-49A0-464E-B9C1-8D2B01EC160E}" type="pres">
      <dgm:prSet presAssocID="{62931B0F-2795-4D50-A45D-7EC02744A90D}" presName="Name13" presStyleLbl="parChTrans1D2" presStyleIdx="40" presStyleCnt="48"/>
      <dgm:spPr/>
      <dgm:t>
        <a:bodyPr/>
        <a:lstStyle/>
        <a:p>
          <a:endParaRPr lang="en-US"/>
        </a:p>
      </dgm:t>
    </dgm:pt>
    <dgm:pt modelId="{394534BB-79D3-4ABD-A550-4AB1D7E40DC9}" type="pres">
      <dgm:prSet presAssocID="{503DC6C2-B6EA-4F1B-BCB6-D3011E3E0C84}" presName="childText" presStyleLbl="bgAcc1" presStyleIdx="40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C7537-D35F-4D95-B16A-5CA01D08B8B8}" type="pres">
      <dgm:prSet presAssocID="{A3F46D32-6161-4BBB-B628-108470403404}" presName="Name13" presStyleLbl="parChTrans1D2" presStyleIdx="41" presStyleCnt="48"/>
      <dgm:spPr/>
      <dgm:t>
        <a:bodyPr/>
        <a:lstStyle/>
        <a:p>
          <a:endParaRPr lang="en-US"/>
        </a:p>
      </dgm:t>
    </dgm:pt>
    <dgm:pt modelId="{9F9AFF68-5F91-4D46-BE04-2257389C213B}" type="pres">
      <dgm:prSet presAssocID="{1FEFB618-A919-4E49-BE67-52B15FC755B6}" presName="childText" presStyleLbl="bgAcc1" presStyleIdx="41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454E7-473F-48A3-A3D8-ED708026A27D}" type="pres">
      <dgm:prSet presAssocID="{7C3EB021-5F48-4BDE-994D-8165F8DE3DC6}" presName="Name13" presStyleLbl="parChTrans1D2" presStyleIdx="42" presStyleCnt="48"/>
      <dgm:spPr/>
      <dgm:t>
        <a:bodyPr/>
        <a:lstStyle/>
        <a:p>
          <a:endParaRPr lang="en-US"/>
        </a:p>
      </dgm:t>
    </dgm:pt>
    <dgm:pt modelId="{B710D166-4F8D-4B6C-81B2-F207E3D0A95A}" type="pres">
      <dgm:prSet presAssocID="{C40C916D-EEB2-4F04-B758-71C2D033052D}" presName="childText" presStyleLbl="bgAcc1" presStyleIdx="42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CB3C2-9B55-4BF4-911E-09DE775FD749}" type="pres">
      <dgm:prSet presAssocID="{A0F70F93-7D2D-45B9-9D23-2DC39DE4213A}" presName="Name13" presStyleLbl="parChTrans1D2" presStyleIdx="43" presStyleCnt="48"/>
      <dgm:spPr/>
      <dgm:t>
        <a:bodyPr/>
        <a:lstStyle/>
        <a:p>
          <a:endParaRPr lang="en-US"/>
        </a:p>
      </dgm:t>
    </dgm:pt>
    <dgm:pt modelId="{BDA312D6-9078-4F48-9829-4B2800BD2FD6}" type="pres">
      <dgm:prSet presAssocID="{DAB5F577-2A89-4511-8608-AFEDCB3D05EA}" presName="childText" presStyleLbl="bgAcc1" presStyleIdx="43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95C07-045E-431D-A7E0-80D9C12648C5}" type="pres">
      <dgm:prSet presAssocID="{C873BEB1-AFDB-4F76-9BD6-709643B942CE}" presName="Name13" presStyleLbl="parChTrans1D2" presStyleIdx="44" presStyleCnt="48"/>
      <dgm:spPr/>
      <dgm:t>
        <a:bodyPr/>
        <a:lstStyle/>
        <a:p>
          <a:endParaRPr lang="en-US"/>
        </a:p>
      </dgm:t>
    </dgm:pt>
    <dgm:pt modelId="{F5953D1A-363B-4592-AF61-648C90FA6B51}" type="pres">
      <dgm:prSet presAssocID="{329E7698-662F-4A2C-94AC-3B1EF4465B4C}" presName="childText" presStyleLbl="bgAcc1" presStyleIdx="44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AE6E0-20A1-4ED9-B100-735AD29B93FC}" type="pres">
      <dgm:prSet presAssocID="{3D0F02E1-232B-4911-92A6-171F98CF63F5}" presName="root" presStyleCnt="0"/>
      <dgm:spPr/>
      <dgm:t>
        <a:bodyPr/>
        <a:lstStyle/>
        <a:p>
          <a:endParaRPr lang="en-US"/>
        </a:p>
      </dgm:t>
    </dgm:pt>
    <dgm:pt modelId="{4A4BE778-7817-4ACE-978A-7996EB128D74}" type="pres">
      <dgm:prSet presAssocID="{3D0F02E1-232B-4911-92A6-171F98CF63F5}" presName="rootComposite" presStyleCnt="0"/>
      <dgm:spPr/>
      <dgm:t>
        <a:bodyPr/>
        <a:lstStyle/>
        <a:p>
          <a:endParaRPr lang="en-US"/>
        </a:p>
      </dgm:t>
    </dgm:pt>
    <dgm:pt modelId="{F0DBF09C-3C8E-4FD0-B7A6-986436CE79BA}" type="pres">
      <dgm:prSet presAssocID="{3D0F02E1-232B-4911-92A6-171F98CF63F5}" presName="rootText" presStyleLbl="node1" presStyleIdx="7" presStyleCnt="8"/>
      <dgm:spPr/>
      <dgm:t>
        <a:bodyPr/>
        <a:lstStyle/>
        <a:p>
          <a:endParaRPr lang="en-US"/>
        </a:p>
      </dgm:t>
    </dgm:pt>
    <dgm:pt modelId="{68445BCA-4A56-4A70-B820-500F7D39DCC7}" type="pres">
      <dgm:prSet presAssocID="{3D0F02E1-232B-4911-92A6-171F98CF63F5}" presName="rootConnector" presStyleLbl="node1" presStyleIdx="7" presStyleCnt="8"/>
      <dgm:spPr/>
      <dgm:t>
        <a:bodyPr/>
        <a:lstStyle/>
        <a:p>
          <a:endParaRPr lang="en-US"/>
        </a:p>
      </dgm:t>
    </dgm:pt>
    <dgm:pt modelId="{63B76C46-CACE-4A7E-92CE-9539DE8D1935}" type="pres">
      <dgm:prSet presAssocID="{3D0F02E1-232B-4911-92A6-171F98CF63F5}" presName="childShape" presStyleCnt="0"/>
      <dgm:spPr/>
      <dgm:t>
        <a:bodyPr/>
        <a:lstStyle/>
        <a:p>
          <a:endParaRPr lang="en-US"/>
        </a:p>
      </dgm:t>
    </dgm:pt>
    <dgm:pt modelId="{329ACFF7-3A49-4055-9691-1FDD88CA5FC5}" type="pres">
      <dgm:prSet presAssocID="{C33CD405-5D1C-4504-A295-8EE2588028F3}" presName="Name13" presStyleLbl="parChTrans1D2" presStyleIdx="45" presStyleCnt="48"/>
      <dgm:spPr/>
      <dgm:t>
        <a:bodyPr/>
        <a:lstStyle/>
        <a:p>
          <a:endParaRPr lang="en-US"/>
        </a:p>
      </dgm:t>
    </dgm:pt>
    <dgm:pt modelId="{6ACBD3D6-5AAC-4189-98AB-FCE7510775A4}" type="pres">
      <dgm:prSet presAssocID="{B67373D7-FBF8-4097-BB9F-9A996C16FEA9}" presName="childText" presStyleLbl="bgAcc1" presStyleIdx="45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4733C-A5D0-4C04-ADA2-4F4C7B380FA2}" type="pres">
      <dgm:prSet presAssocID="{AB7A94B1-260C-470A-877B-2F905269F745}" presName="Name13" presStyleLbl="parChTrans1D2" presStyleIdx="46" presStyleCnt="48"/>
      <dgm:spPr/>
      <dgm:t>
        <a:bodyPr/>
        <a:lstStyle/>
        <a:p>
          <a:endParaRPr lang="en-US"/>
        </a:p>
      </dgm:t>
    </dgm:pt>
    <dgm:pt modelId="{3BB04293-3C40-4303-A71C-67D3083D2882}" type="pres">
      <dgm:prSet presAssocID="{4658930B-A93A-4FDD-BCF9-005B62AF091D}" presName="childText" presStyleLbl="bgAcc1" presStyleIdx="46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DA8B7-05D9-40B9-BEE0-40D98298ED15}" type="pres">
      <dgm:prSet presAssocID="{3E16DD22-A66F-4F57-AA85-2695F05C2D75}" presName="Name13" presStyleLbl="parChTrans1D2" presStyleIdx="47" presStyleCnt="48"/>
      <dgm:spPr/>
      <dgm:t>
        <a:bodyPr/>
        <a:lstStyle/>
        <a:p>
          <a:endParaRPr lang="en-US"/>
        </a:p>
      </dgm:t>
    </dgm:pt>
    <dgm:pt modelId="{6CEAF0F7-7340-4D7B-B5B7-0A94E5C36E87}" type="pres">
      <dgm:prSet presAssocID="{C0E4B110-D352-4DD0-90AF-D0B00205F4B1}" presName="childText" presStyleLbl="bgAcc1" presStyleIdx="47" presStyleCnt="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424E9-35A2-4F58-99C2-A868B4F1BFEC}" srcId="{1F00134D-458F-4536-8295-FA72CFB8B4A6}" destId="{22598D8E-1845-4458-8F05-8299D11BE1E9}" srcOrd="5" destOrd="0" parTransId="{954F85BB-665B-4B35-B4D0-9E1FCC28D462}" sibTransId="{969E650A-C425-4B01-AF53-486761D732E7}"/>
    <dgm:cxn modelId="{F3017541-BBE5-4750-9790-41B4D0106FFF}" type="presOf" srcId="{AB0C42C9-CF83-4AC2-AFE8-C3D6C95DBBBF}" destId="{041CEF42-973D-4C6E-9321-589E947F83BC}" srcOrd="0" destOrd="0" presId="urn:microsoft.com/office/officeart/2005/8/layout/hierarchy3"/>
    <dgm:cxn modelId="{EF9AADE1-12C3-42C1-9540-77786C1432D7}" type="presOf" srcId="{074865D9-2BF6-4016-A1A1-CEEE071B980E}" destId="{562A492F-9D01-4628-AABB-3F383C5DC001}" srcOrd="0" destOrd="0" presId="urn:microsoft.com/office/officeart/2005/8/layout/hierarchy3"/>
    <dgm:cxn modelId="{45FF0B57-F463-4A58-9F58-73101837DF6C}" type="presOf" srcId="{1F00134D-458F-4536-8295-FA72CFB8B4A6}" destId="{5EC156B0-239B-4780-A76D-B9F761DB2305}" srcOrd="0" destOrd="0" presId="urn:microsoft.com/office/officeart/2005/8/layout/hierarchy3"/>
    <dgm:cxn modelId="{354F2146-00C6-4381-BEF2-BE1367819E9A}" srcId="{5B7B0A73-C212-41BD-9519-736DAC6AEFBC}" destId="{273CDFF0-27A3-436B-B379-3AA3571F8C9E}" srcOrd="0" destOrd="0" parTransId="{CDA1969B-95B3-47CF-8F56-627CB8C00B3D}" sibTransId="{507ABA5D-A77F-4D1F-A4B1-E769C3E086F5}"/>
    <dgm:cxn modelId="{221FF74A-988C-45BA-8204-E69DBA7134A2}" type="presOf" srcId="{65B86E1D-10F9-4118-86B7-47B198EEF582}" destId="{14C53781-35D0-4835-8961-F8E7B212EB45}" srcOrd="0" destOrd="0" presId="urn:microsoft.com/office/officeart/2005/8/layout/hierarchy3"/>
    <dgm:cxn modelId="{A76D0E06-6F4A-47E2-967E-5504F6AA4E08}" type="presOf" srcId="{C33CD405-5D1C-4504-A295-8EE2588028F3}" destId="{329ACFF7-3A49-4055-9691-1FDD88CA5FC5}" srcOrd="0" destOrd="0" presId="urn:microsoft.com/office/officeart/2005/8/layout/hierarchy3"/>
    <dgm:cxn modelId="{38E9D068-2BE0-4BD4-95DB-D09F5872EE9C}" type="presOf" srcId="{1A2553AF-91C3-4CF1-8F1F-D56A8016803F}" destId="{61E7802E-4F36-4CD6-8450-7838C2EEC77B}" srcOrd="0" destOrd="0" presId="urn:microsoft.com/office/officeart/2005/8/layout/hierarchy3"/>
    <dgm:cxn modelId="{385E84C0-0C16-4ACB-87EA-30466952DC45}" type="presOf" srcId="{62931B0F-2795-4D50-A45D-7EC02744A90D}" destId="{FE93E9C2-49A0-464E-B9C1-8D2B01EC160E}" srcOrd="0" destOrd="0" presId="urn:microsoft.com/office/officeart/2005/8/layout/hierarchy3"/>
    <dgm:cxn modelId="{154AADF0-015B-4B8A-9629-3E8CD78DF652}" srcId="{3D0F02E1-232B-4911-92A6-171F98CF63F5}" destId="{B67373D7-FBF8-4097-BB9F-9A996C16FEA9}" srcOrd="0" destOrd="0" parTransId="{C33CD405-5D1C-4504-A295-8EE2588028F3}" sibTransId="{C5A1AA5D-9D10-47D9-8005-55C7EC2BFF77}"/>
    <dgm:cxn modelId="{18E2117D-8F1C-42D3-92D6-2018E3E95BB8}" type="presOf" srcId="{97B05ED7-22B4-4677-BE4F-48EC5277B80E}" destId="{4B4E0635-B581-4714-B433-3D3E081226BF}" srcOrd="0" destOrd="0" presId="urn:microsoft.com/office/officeart/2005/8/layout/hierarchy3"/>
    <dgm:cxn modelId="{B880C2B3-CEF6-4F49-A05A-B326FC8AE1E2}" type="presOf" srcId="{329E7698-662F-4A2C-94AC-3B1EF4465B4C}" destId="{F5953D1A-363B-4592-AF61-648C90FA6B51}" srcOrd="0" destOrd="0" presId="urn:microsoft.com/office/officeart/2005/8/layout/hierarchy3"/>
    <dgm:cxn modelId="{AA8D7E4B-B364-42D8-ACA0-9FA1062654D5}" type="presOf" srcId="{19B51A70-C496-4444-B484-58BF9805067E}" destId="{36A8318B-B0AD-4071-9868-DE467FECE942}" srcOrd="0" destOrd="0" presId="urn:microsoft.com/office/officeart/2005/8/layout/hierarchy3"/>
    <dgm:cxn modelId="{3DC8CF61-8B7B-40D2-B876-44FA247A9F1A}" type="presOf" srcId="{DCB7DA56-8BD9-4A21-AE87-B78808619E86}" destId="{88580038-75FB-4D74-ACEE-6230579984DB}" srcOrd="0" destOrd="0" presId="urn:microsoft.com/office/officeart/2005/8/layout/hierarchy3"/>
    <dgm:cxn modelId="{49041464-97CE-4590-8F4C-53815ABE71C1}" type="presOf" srcId="{DB7BF871-8018-4A14-83D1-C1F901E6AA0B}" destId="{DEB88FE7-BD60-4173-B9D9-901185FF2114}" srcOrd="0" destOrd="0" presId="urn:microsoft.com/office/officeart/2005/8/layout/hierarchy3"/>
    <dgm:cxn modelId="{98F4DBA7-10B5-471D-99AC-155B8C7B0693}" type="presOf" srcId="{E4DE59F3-24DB-4E10-8FE8-40B958EE9151}" destId="{4F1DAB33-1A4A-4E8E-8AB8-13E897C72DD3}" srcOrd="0" destOrd="0" presId="urn:microsoft.com/office/officeart/2005/8/layout/hierarchy3"/>
    <dgm:cxn modelId="{2BEA20A3-DC94-4C76-897D-DDF8114185B0}" type="presOf" srcId="{42F24957-28DF-4C98-9375-5CF6062C6E8D}" destId="{1B98953E-FF71-46C7-B678-4FC5C111DEF3}" srcOrd="1" destOrd="0" presId="urn:microsoft.com/office/officeart/2005/8/layout/hierarchy3"/>
    <dgm:cxn modelId="{D7EC07BB-A6E5-4D9C-98FD-748535AB0E15}" srcId="{6E72D46E-B255-48A7-961B-656D85021108}" destId="{503DC6C2-B6EA-4F1B-BCB6-D3011E3E0C84}" srcOrd="9" destOrd="0" parTransId="{62931B0F-2795-4D50-A45D-7EC02744A90D}" sibTransId="{432C5299-C291-4B1D-A367-B1A797BF33BB}"/>
    <dgm:cxn modelId="{99F0AB85-B1AD-4AD4-930F-F5948A828548}" srcId="{6E72D46E-B255-48A7-961B-656D85021108}" destId="{3B81284F-8F5E-4336-A0FC-CB667AA0EAD9}" srcOrd="8" destOrd="0" parTransId="{794B9C31-F1E7-4722-845A-2FB963FF2208}" sibTransId="{F4A6044C-DA1D-4B52-90C5-B5808631F6E7}"/>
    <dgm:cxn modelId="{B5980C13-D9A9-4E9C-A494-E64A16DF4A89}" type="presOf" srcId="{3D0F02E1-232B-4911-92A6-171F98CF63F5}" destId="{68445BCA-4A56-4A70-B820-500F7D39DCC7}" srcOrd="1" destOrd="0" presId="urn:microsoft.com/office/officeart/2005/8/layout/hierarchy3"/>
    <dgm:cxn modelId="{69A69E1C-5A75-495A-A6D5-BF06679ED193}" type="presOf" srcId="{B29C4553-0C43-49D6-A1D5-49BB6728FA2C}" destId="{E105DED8-148D-404F-80C3-CE59601BDB91}" srcOrd="0" destOrd="0" presId="urn:microsoft.com/office/officeart/2005/8/layout/hierarchy3"/>
    <dgm:cxn modelId="{6118C94D-C563-496E-A7AF-654AEFCFDFF7}" srcId="{6E72D46E-B255-48A7-961B-656D85021108}" destId="{C40C916D-EEB2-4F04-B758-71C2D033052D}" srcOrd="11" destOrd="0" parTransId="{7C3EB021-5F48-4BDE-994D-8165F8DE3DC6}" sibTransId="{5B4F2F60-8240-49FD-9FEE-5A5012590700}"/>
    <dgm:cxn modelId="{46B5CD56-D524-4A45-84EA-7AE33D2B09E0}" type="presOf" srcId="{1F00134D-458F-4536-8295-FA72CFB8B4A6}" destId="{B79E2F6A-F557-45B1-B6CB-2800A8E979A7}" srcOrd="1" destOrd="0" presId="urn:microsoft.com/office/officeart/2005/8/layout/hierarchy3"/>
    <dgm:cxn modelId="{FE4E6576-4A81-450B-997B-A6E781E96705}" type="presOf" srcId="{A0F70F93-7D2D-45B9-9D23-2DC39DE4213A}" destId="{0E0CB3C2-9B55-4BF4-911E-09DE775FD749}" srcOrd="0" destOrd="0" presId="urn:microsoft.com/office/officeart/2005/8/layout/hierarchy3"/>
    <dgm:cxn modelId="{14EC2661-5085-444B-BDC1-A532E5D4A7C7}" type="presOf" srcId="{CB49F8C6-765D-4F21-9ED2-C4DA9725DB03}" destId="{78D831F7-7E48-45A0-9DFD-7DAEBDFB02F6}" srcOrd="0" destOrd="0" presId="urn:microsoft.com/office/officeart/2005/8/layout/hierarchy3"/>
    <dgm:cxn modelId="{AF189FFE-A9EA-4050-AD0E-6BB9E4646D37}" type="presOf" srcId="{1D830FA4-A71B-4B93-9391-D8AD14532BD3}" destId="{D1346944-1121-4184-81C8-37D4AA5E330C}" srcOrd="0" destOrd="0" presId="urn:microsoft.com/office/officeart/2005/8/layout/hierarchy3"/>
    <dgm:cxn modelId="{6B16DF08-29B3-4D7F-8767-08FF669CD6C9}" type="presOf" srcId="{6A4D36FB-EE72-48C0-B3A5-1243DB8AC21D}" destId="{2518FDC3-D577-469C-9D70-45796042A517}" srcOrd="0" destOrd="0" presId="urn:microsoft.com/office/officeart/2005/8/layout/hierarchy3"/>
    <dgm:cxn modelId="{2BC7E0CA-9566-40EC-A117-607948F9D1F1}" type="presOf" srcId="{7CE517B8-1358-4BA9-AF95-40323F67D5A3}" destId="{E8BD4835-85B6-43BC-8027-AB29F07BBD54}" srcOrd="0" destOrd="0" presId="urn:microsoft.com/office/officeart/2005/8/layout/hierarchy3"/>
    <dgm:cxn modelId="{68C0F799-E8CE-4C8B-A7E5-D656808A56A8}" srcId="{6E72D46E-B255-48A7-961B-656D85021108}" destId="{1FEFB618-A919-4E49-BE67-52B15FC755B6}" srcOrd="10" destOrd="0" parTransId="{A3F46D32-6161-4BBB-B628-108470403404}" sibTransId="{33331B36-7625-4113-BE02-255EDADB8767}"/>
    <dgm:cxn modelId="{3D26B798-AEC4-4B56-BD4E-5549596761C7}" srcId="{1A2553AF-91C3-4CF1-8F1F-D56A8016803F}" destId="{7CE517B8-1358-4BA9-AF95-40323F67D5A3}" srcOrd="1" destOrd="0" parTransId="{252E2984-5162-4741-BC86-8D0E9ADD4844}" sibTransId="{68015D2B-8ED6-42D0-AFF5-857CB735F9F7}"/>
    <dgm:cxn modelId="{F4D12F6C-5799-423E-96D4-0694F89B75EC}" type="presOf" srcId="{DBE7D43D-86A7-4F8F-A2E6-A74EE640D8D5}" destId="{92390D64-E64B-4809-BD5D-A90DADC2CF46}" srcOrd="0" destOrd="0" presId="urn:microsoft.com/office/officeart/2005/8/layout/hierarchy3"/>
    <dgm:cxn modelId="{7F75B8A9-51EE-476C-B35F-AE99F63C5C93}" type="presOf" srcId="{BCC0CAF8-08B1-456E-8989-6138DF7B3E52}" destId="{25A9933E-7CA6-4CD2-A639-5BA7ACEA4100}" srcOrd="0" destOrd="0" presId="urn:microsoft.com/office/officeart/2005/8/layout/hierarchy3"/>
    <dgm:cxn modelId="{73D194A8-E342-4FCE-A14A-18699E159CA6}" type="presOf" srcId="{3D0F02E1-232B-4911-92A6-171F98CF63F5}" destId="{F0DBF09C-3C8E-4FD0-B7A6-986436CE79BA}" srcOrd="0" destOrd="0" presId="urn:microsoft.com/office/officeart/2005/8/layout/hierarchy3"/>
    <dgm:cxn modelId="{5727F84D-35CF-4673-82D3-8EFA67695BA9}" type="presOf" srcId="{7D94E604-00A2-49BA-9240-FE0EE4E2EFB6}" destId="{9AF106D7-DF70-4745-83E4-AC3DA8F8CCF2}" srcOrd="0" destOrd="0" presId="urn:microsoft.com/office/officeart/2005/8/layout/hierarchy3"/>
    <dgm:cxn modelId="{AB26A9C4-6E61-46E8-9915-694ED14B93A7}" type="presOf" srcId="{95D17BDD-9980-497B-B01A-22147AECD4E5}" destId="{04EA8BC0-18B2-4779-BE83-863C4DCCF030}" srcOrd="0" destOrd="0" presId="urn:microsoft.com/office/officeart/2005/8/layout/hierarchy3"/>
    <dgm:cxn modelId="{16BF2D81-978A-4ADA-B6B0-847E11805287}" type="presOf" srcId="{2F7981DC-0293-49DA-9D13-DBA384C2F0DC}" destId="{F5F61737-ADA0-4176-A499-C03D1555439A}" srcOrd="0" destOrd="0" presId="urn:microsoft.com/office/officeart/2005/8/layout/hierarchy3"/>
    <dgm:cxn modelId="{66609DC1-90EC-4D19-B19F-7062552653BF}" type="presOf" srcId="{C62B6B9F-DCCA-477D-B9ED-484A1FAC164A}" destId="{639880EA-F33E-4A7A-9760-533F060B7A06}" srcOrd="0" destOrd="0" presId="urn:microsoft.com/office/officeart/2005/8/layout/hierarchy3"/>
    <dgm:cxn modelId="{47BDE0B4-33D3-423B-A31E-2DA769F0ACD1}" type="presOf" srcId="{CDA1969B-95B3-47CF-8F56-627CB8C00B3D}" destId="{E30D9C72-C52D-4B6A-B240-8A822A6A8673}" srcOrd="0" destOrd="0" presId="urn:microsoft.com/office/officeart/2005/8/layout/hierarchy3"/>
    <dgm:cxn modelId="{E21D2C08-5964-4375-9E93-8712C0380608}" srcId="{42F24957-28DF-4C98-9375-5CF6062C6E8D}" destId="{75BCB27F-DEC5-4CBF-96B7-CA829D5E887D}" srcOrd="6" destOrd="0" parTransId="{67ACC0ED-5E57-48C4-82FC-2727CA8288E5}" sibTransId="{3937218F-D78E-4A5E-9933-5C7CE4472C40}"/>
    <dgm:cxn modelId="{8F16C6F0-A4A5-4313-B737-69E9263503D1}" type="presOf" srcId="{01A3803B-CC45-4080-8ED7-D12FC805244C}" destId="{E86B1B62-7C42-4D0E-A799-7CECA3AB6421}" srcOrd="0" destOrd="0" presId="urn:microsoft.com/office/officeart/2005/8/layout/hierarchy3"/>
    <dgm:cxn modelId="{B9D73590-9AFD-4ECF-85C9-A7E4CA011041}" type="presOf" srcId="{22598D8E-1845-4458-8F05-8299D11BE1E9}" destId="{89A4F74E-413F-4115-9D31-91888F35AFCD}" srcOrd="0" destOrd="0" presId="urn:microsoft.com/office/officeart/2005/8/layout/hierarchy3"/>
    <dgm:cxn modelId="{48B123C6-77A1-4541-85B2-BCD54FFEE698}" srcId="{42F24957-28DF-4C98-9375-5CF6062C6E8D}" destId="{7D94E604-00A2-49BA-9240-FE0EE4E2EFB6}" srcOrd="3" destOrd="0" parTransId="{D70A636E-21F0-4E92-AC9E-9731F10C6026}" sibTransId="{EAB67E84-5488-439A-A819-FF65CF7D7DAC}"/>
    <dgm:cxn modelId="{03DB15BF-C09F-4356-A192-9213AE00BF23}" srcId="{5B7B0A73-C212-41BD-9519-736DAC6AEFBC}" destId="{6313A7BD-C27E-43CD-B190-D8B14BDD2C3A}" srcOrd="1" destOrd="0" parTransId="{AB0C42C9-CF83-4AC2-AFE8-C3D6C95DBBBF}" sibTransId="{A12ADD3E-A78A-4E47-8E40-D3199DB8C343}"/>
    <dgm:cxn modelId="{314F66EF-E006-429D-A246-9A40A1D2D569}" type="presOf" srcId="{E7E7774F-6B32-46A1-A605-590EDCB8AAAB}" destId="{BDEE3FBE-AD7A-45C1-9695-9AD66CC97EFC}" srcOrd="0" destOrd="0" presId="urn:microsoft.com/office/officeart/2005/8/layout/hierarchy3"/>
    <dgm:cxn modelId="{790FC97F-37B9-4F91-AB2E-223207BECA4E}" type="presOf" srcId="{75BCB27F-DEC5-4CBF-96B7-CA829D5E887D}" destId="{DAF45C50-8AB6-444F-ABFA-B3B5AC721330}" srcOrd="0" destOrd="0" presId="urn:microsoft.com/office/officeart/2005/8/layout/hierarchy3"/>
    <dgm:cxn modelId="{9DE135CF-0D17-41CD-B49C-167CCA51F0DC}" srcId="{1F00134D-458F-4536-8295-FA72CFB8B4A6}" destId="{47B1A2AD-2D8B-44E2-A1F6-5424E1ECD654}" srcOrd="2" destOrd="0" parTransId="{BC95ACD4-9FBA-461E-8524-F3F34BD16592}" sibTransId="{36B98F09-0D17-4535-8B6A-28551BA806B8}"/>
    <dgm:cxn modelId="{E7E50D2B-C963-4BCE-B029-2FB84B73BCC7}" type="presOf" srcId="{41AC6E2F-5B7C-48A8-B0BF-D266DCD8D31E}" destId="{44A51196-C761-47F2-9A25-8DB3838A645A}" srcOrd="0" destOrd="0" presId="urn:microsoft.com/office/officeart/2005/8/layout/hierarchy3"/>
    <dgm:cxn modelId="{3C1CE53C-5032-43FF-8ECE-0D7FC22F1CA8}" type="presOf" srcId="{5B7B0A73-C212-41BD-9519-736DAC6AEFBC}" destId="{334A3702-2D2A-4F47-937C-574E4319EAC3}" srcOrd="0" destOrd="0" presId="urn:microsoft.com/office/officeart/2005/8/layout/hierarchy3"/>
    <dgm:cxn modelId="{8C22D48E-C67E-4779-A69B-6FEC33B6AEA7}" type="presOf" srcId="{8B620D91-B4B8-41F8-BE84-7373F5B3DFE5}" destId="{E9E38C05-E0D2-4E2D-AEAD-4FB1DF468C26}" srcOrd="0" destOrd="0" presId="urn:microsoft.com/office/officeart/2005/8/layout/hierarchy3"/>
    <dgm:cxn modelId="{CB712FE3-A16F-4F18-BFEC-D101982AED32}" srcId="{909D72ED-A8D2-4761-97A1-9C16E54D1922}" destId="{6E72D46E-B255-48A7-961B-656D85021108}" srcOrd="6" destOrd="0" parTransId="{02415363-575A-492F-A1FF-468F8DC37066}" sibTransId="{27F19D91-822A-4FCE-86FB-21302BE01498}"/>
    <dgm:cxn modelId="{2873FC33-E846-4916-8F92-565A6EA9E04C}" type="presOf" srcId="{503DC6C2-B6EA-4F1B-BCB6-D3011E3E0C84}" destId="{394534BB-79D3-4ABD-A550-4AB1D7E40DC9}" srcOrd="0" destOrd="0" presId="urn:microsoft.com/office/officeart/2005/8/layout/hierarchy3"/>
    <dgm:cxn modelId="{6826D02B-07B6-4BCA-9CB2-0CF2565A7DBD}" type="presOf" srcId="{67ACC0ED-5E57-48C4-82FC-2727CA8288E5}" destId="{ACD2A336-07CB-4259-9230-E3864638A0DF}" srcOrd="0" destOrd="0" presId="urn:microsoft.com/office/officeart/2005/8/layout/hierarchy3"/>
    <dgm:cxn modelId="{5B0EC970-B5EE-4A97-B228-BC1891C896ED}" srcId="{BCDBD551-FD25-4A93-99C1-1F8010D31FA9}" destId="{074865D9-2BF6-4016-A1A1-CEEE071B980E}" srcOrd="3" destOrd="0" parTransId="{6CF187B8-E681-416F-92B0-29C276564326}" sibTransId="{5728795A-4408-4587-B5E2-10495F68DB84}"/>
    <dgm:cxn modelId="{989A5141-8235-4DFC-93E5-9742F20E993D}" type="presOf" srcId="{DD4F1C3D-0108-4B56-8750-37EB11DFD407}" destId="{B19209CE-F537-4FC5-8988-648B1306199B}" srcOrd="0" destOrd="0" presId="urn:microsoft.com/office/officeart/2005/8/layout/hierarchy3"/>
    <dgm:cxn modelId="{114042E7-886F-45B4-85E3-1413EFE52C7A}" srcId="{42F24957-28DF-4C98-9375-5CF6062C6E8D}" destId="{E7E7774F-6B32-46A1-A605-590EDCB8AAAB}" srcOrd="0" destOrd="0" parTransId="{05364089-58BF-4A34-B821-7FB3485F042A}" sibTransId="{4020F892-21BB-4467-A675-68D5E53EC424}"/>
    <dgm:cxn modelId="{4FCD6063-04CF-4796-BB17-3B3F16C755BE}" srcId="{1F00134D-458F-4536-8295-FA72CFB8B4A6}" destId="{FDCC6BF6-F614-4B45-9181-DEFB48213FBC}" srcOrd="3" destOrd="0" parTransId="{B2153D97-F3C3-4E0D-8BA6-C2B97AB95B13}" sibTransId="{F8B2109B-4D48-43A8-95D5-729F41CBD1FB}"/>
    <dgm:cxn modelId="{7DD70649-6152-42AF-B0A0-5B9A0848DFAC}" type="presOf" srcId="{BC95ACD4-9FBA-461E-8524-F3F34BD16592}" destId="{34F19756-99DB-4ABB-8197-CACD1D5F6254}" srcOrd="0" destOrd="0" presId="urn:microsoft.com/office/officeart/2005/8/layout/hierarchy3"/>
    <dgm:cxn modelId="{33AACFBD-F9E0-4412-83D4-88BD260B22CD}" type="presOf" srcId="{B8A81759-28A4-4C92-BA89-5650355685FD}" destId="{87116402-163D-41CE-AB54-3A336CA784AF}" srcOrd="0" destOrd="0" presId="urn:microsoft.com/office/officeart/2005/8/layout/hierarchy3"/>
    <dgm:cxn modelId="{1849568C-2E47-48DE-BC3A-AFF066F1C2C5}" srcId="{42F24957-28DF-4C98-9375-5CF6062C6E8D}" destId="{A1568FE2-B67B-4406-AD17-CCB971207B28}" srcOrd="5" destOrd="0" parTransId="{8096745F-36A1-4029-91BD-8564F8709D17}" sibTransId="{4A2F0A4C-984F-4BEC-900E-0FE830CCACC5}"/>
    <dgm:cxn modelId="{0CA1F88D-5A5D-4C9C-B147-D2819CC6CDEC}" srcId="{6E72D46E-B255-48A7-961B-656D85021108}" destId="{48B15129-24A6-4AE8-8059-B191D0DE8109}" srcOrd="7" destOrd="0" parTransId="{DD4F1C3D-0108-4B56-8750-37EB11DFD407}" sibTransId="{82CC14BD-1D69-4AB7-9E0D-0FBDF30D886D}"/>
    <dgm:cxn modelId="{2902DB6E-5163-4D2C-8B47-76E1CC501B64}" type="presOf" srcId="{C40C916D-EEB2-4F04-B758-71C2D033052D}" destId="{B710D166-4F8D-4B6C-81B2-F207E3D0A95A}" srcOrd="0" destOrd="0" presId="urn:microsoft.com/office/officeart/2005/8/layout/hierarchy3"/>
    <dgm:cxn modelId="{D56E6F9B-3AF3-418A-90E6-9B6576B583A1}" type="presOf" srcId="{252E2984-5162-4741-BC86-8D0E9ADD4844}" destId="{7CC849D8-D3FB-4066-8BA4-75C3B95146B6}" srcOrd="0" destOrd="0" presId="urn:microsoft.com/office/officeart/2005/8/layout/hierarchy3"/>
    <dgm:cxn modelId="{90DF920B-558E-4DE3-BECD-EC8F5446F522}" srcId="{1F00134D-458F-4536-8295-FA72CFB8B4A6}" destId="{7F35020B-9E65-4140-9984-9D262DA77097}" srcOrd="6" destOrd="0" parTransId="{619C5E92-5320-4A25-8F14-053B801C35D6}" sibTransId="{92C45FAD-63E1-4BC3-A9DB-6E4E97C1EDED}"/>
    <dgm:cxn modelId="{5D07241E-570A-40B5-87A3-262DAF9BE8ED}" srcId="{5B7B0A73-C212-41BD-9519-736DAC6AEFBC}" destId="{A6FD050E-7A33-4F66-AF90-E47FD5C2ABC6}" srcOrd="2" destOrd="0" parTransId="{FC920B81-71EC-4D08-BB5B-663AC5C33419}" sibTransId="{5BC00C61-4EDA-4705-8ABD-C955080DEE90}"/>
    <dgm:cxn modelId="{D8F871CA-B2B7-40BB-B6F7-595D8BE9277E}" srcId="{6E72D46E-B255-48A7-961B-656D85021108}" destId="{1D830FA4-A71B-4B93-9391-D8AD14532BD3}" srcOrd="4" destOrd="0" parTransId="{B8A81759-28A4-4C92-BA89-5650355685FD}" sibTransId="{28467F9F-2A22-46E6-9435-82EA66C616E8}"/>
    <dgm:cxn modelId="{C17D0694-B6DC-414A-AAD4-8A222DF2A484}" srcId="{6E72D46E-B255-48A7-961B-656D85021108}" destId="{68621888-4131-475B-8DD1-A9CB2DF35770}" srcOrd="3" destOrd="0" parTransId="{CCB8EE4C-C318-4F29-BF73-56D8EDB81D7C}" sibTransId="{B3723C33-07A9-4E39-A118-3FA33531CD6D}"/>
    <dgm:cxn modelId="{BBF2967C-2665-40E8-ACEB-6AE33CC39C87}" type="presOf" srcId="{DA4A6819-867B-4DB5-9E0F-0C419827C8E7}" destId="{6F9A59AA-1C24-44FE-AEEF-A78268A305FC}" srcOrd="0" destOrd="0" presId="urn:microsoft.com/office/officeart/2005/8/layout/hierarchy3"/>
    <dgm:cxn modelId="{3A8843C9-DB3D-42A2-9FD8-43B072274DA9}" srcId="{BCDBD551-FD25-4A93-99C1-1F8010D31FA9}" destId="{BCC0CAF8-08B1-456E-8989-6138DF7B3E52}" srcOrd="2" destOrd="0" parTransId="{E08233F9-48A3-4DDD-905B-A3B05557FE71}" sibTransId="{252677CA-8F07-446A-A86D-5D95B6A4B29A}"/>
    <dgm:cxn modelId="{B3778910-D85B-49AE-BF68-2E967112CB39}" type="presOf" srcId="{C873BEB1-AFDB-4F76-9BD6-709643B942CE}" destId="{B7795C07-045E-431D-A7E0-80D9C12648C5}" srcOrd="0" destOrd="0" presId="urn:microsoft.com/office/officeart/2005/8/layout/hierarchy3"/>
    <dgm:cxn modelId="{1E1C4853-0967-44FA-B507-D2F0F8CEB7CF}" type="presOf" srcId="{3B81284F-8F5E-4336-A0FC-CB667AA0EAD9}" destId="{A74D7119-1862-4CB9-9FC7-236600D09ECD}" srcOrd="0" destOrd="0" presId="urn:microsoft.com/office/officeart/2005/8/layout/hierarchy3"/>
    <dgm:cxn modelId="{FBE995B5-2F88-4D72-9A17-BE907748C19F}" type="presOf" srcId="{0D5ADB2A-D12A-49C5-AF3B-5260535092B7}" destId="{3BC5D5F4-5E7D-4926-9F9F-C54712BA8CEB}" srcOrd="0" destOrd="0" presId="urn:microsoft.com/office/officeart/2005/8/layout/hierarchy3"/>
    <dgm:cxn modelId="{36C30323-4BEB-4508-8371-61101ED461E9}" srcId="{6E72D46E-B255-48A7-961B-656D85021108}" destId="{01A3803B-CC45-4080-8ED7-D12FC805244C}" srcOrd="0" destOrd="0" parTransId="{CB49F8C6-765D-4F21-9ED2-C4DA9725DB03}" sibTransId="{79F387F6-4CDA-4347-8E08-E9CA622EB7D0}"/>
    <dgm:cxn modelId="{52D174FC-13F3-4E92-A22E-8C61D8D89735}" srcId="{6E72D46E-B255-48A7-961B-656D85021108}" destId="{D584E239-5236-4CD2-B094-F5F4E1CA8C66}" srcOrd="5" destOrd="0" parTransId="{309A7358-9376-40EC-8A7E-7B48819FBE67}" sibTransId="{E1011697-96CE-4D4D-86C2-78EBB2949C4A}"/>
    <dgm:cxn modelId="{17C76C46-629C-43E2-9E0C-600F676E5783}" type="presOf" srcId="{1FEFB618-A919-4E49-BE67-52B15FC755B6}" destId="{9F9AFF68-5F91-4D46-BE04-2257389C213B}" srcOrd="0" destOrd="0" presId="urn:microsoft.com/office/officeart/2005/8/layout/hierarchy3"/>
    <dgm:cxn modelId="{18AAEA0C-B9F9-42B9-8697-927897F16BC3}" type="presOf" srcId="{D70A636E-21F0-4E92-AC9E-9731F10C6026}" destId="{81D2B487-8FF1-44F6-A0D5-AC7294D5A9F0}" srcOrd="0" destOrd="0" presId="urn:microsoft.com/office/officeart/2005/8/layout/hierarchy3"/>
    <dgm:cxn modelId="{4978A13C-1753-4AA3-B128-2779601CDF74}" type="presOf" srcId="{A6FD050E-7A33-4F66-AF90-E47FD5C2ABC6}" destId="{AF8DDE58-7857-4D04-A2A8-393B6791FF91}" srcOrd="0" destOrd="0" presId="urn:microsoft.com/office/officeart/2005/8/layout/hierarchy3"/>
    <dgm:cxn modelId="{2514EA29-865A-4918-B669-0AA858D5E525}" type="presOf" srcId="{DAB5F577-2A89-4511-8608-AFEDCB3D05EA}" destId="{BDA312D6-9078-4F48-9829-4B2800BD2FD6}" srcOrd="0" destOrd="0" presId="urn:microsoft.com/office/officeart/2005/8/layout/hierarchy3"/>
    <dgm:cxn modelId="{0470A927-C8B1-45CB-829E-6A78F1EC13B2}" type="presOf" srcId="{E08233F9-48A3-4DDD-905B-A3B05557FE71}" destId="{42A1B417-BC36-4CC3-878B-FDC67BA5FC97}" srcOrd="0" destOrd="0" presId="urn:microsoft.com/office/officeart/2005/8/layout/hierarchy3"/>
    <dgm:cxn modelId="{CE7A411C-38CC-4F55-A798-504B686DB651}" srcId="{3D0F02E1-232B-4911-92A6-171F98CF63F5}" destId="{4658930B-A93A-4FDD-BCF9-005B62AF091D}" srcOrd="1" destOrd="0" parTransId="{AB7A94B1-260C-470A-877B-2F905269F745}" sibTransId="{BFBBB327-8636-4B4D-9782-9F79CEC2EE5F}"/>
    <dgm:cxn modelId="{8DBD9C31-9DA7-4B4F-AF01-CA3922BF737D}" type="presOf" srcId="{BCDBD551-FD25-4A93-99C1-1F8010D31FA9}" destId="{2E981F40-664E-42DD-89C3-323EE3F9A15E}" srcOrd="0" destOrd="0" presId="urn:microsoft.com/office/officeart/2005/8/layout/hierarchy3"/>
    <dgm:cxn modelId="{22D4E286-EE19-4CD1-86E1-582E323235F1}" type="presOf" srcId="{FEC70646-65CB-4199-BE91-4BF3F7EF2409}" destId="{1416EFF1-D424-466A-9385-503908001949}" srcOrd="0" destOrd="0" presId="urn:microsoft.com/office/officeart/2005/8/layout/hierarchy3"/>
    <dgm:cxn modelId="{EB93BD16-21C2-4D00-91F8-F9064646925F}" srcId="{3D0F02E1-232B-4911-92A6-171F98CF63F5}" destId="{C0E4B110-D352-4DD0-90AF-D0B00205F4B1}" srcOrd="2" destOrd="0" parTransId="{3E16DD22-A66F-4F57-AA85-2695F05C2D75}" sibTransId="{BBB995C8-BB2A-404D-A951-A229EC75F780}"/>
    <dgm:cxn modelId="{64204846-C08D-4E4F-BAE8-41EC09830017}" type="presOf" srcId="{909D72ED-A8D2-4761-97A1-9C16E54D1922}" destId="{5CE47601-7E79-4171-9B5D-6EBC79BCBBB8}" srcOrd="0" destOrd="0" presId="urn:microsoft.com/office/officeart/2005/8/layout/hierarchy3"/>
    <dgm:cxn modelId="{7B51F3FC-5AEE-4FC4-9857-E0C9D1E1A55B}" srcId="{6E72D46E-B255-48A7-961B-656D85021108}" destId="{FEC70646-65CB-4199-BE91-4BF3F7EF2409}" srcOrd="1" destOrd="0" parTransId="{19B51A70-C496-4444-B484-58BF9805067E}" sibTransId="{ADEB32A4-C7EE-496A-A9C0-C458F77C78F7}"/>
    <dgm:cxn modelId="{6F76FAFC-DA35-4C25-923B-E83C49F8E3C5}" srcId="{6E72D46E-B255-48A7-961B-656D85021108}" destId="{82A6A2DA-3F3A-4390-9C74-5F58C14AB6C4}" srcOrd="6" destOrd="0" parTransId="{C62B6B9F-DCCA-477D-B9ED-484A1FAC164A}" sibTransId="{7BC355EF-C672-485A-8B0B-2F94D8403485}"/>
    <dgm:cxn modelId="{2FB49CDD-B6C9-4334-BF9E-39CE4ACD0646}" type="presOf" srcId="{B67373D7-FBF8-4097-BB9F-9A996C16FEA9}" destId="{6ACBD3D6-5AAC-4189-98AB-FCE7510775A4}" srcOrd="0" destOrd="0" presId="urn:microsoft.com/office/officeart/2005/8/layout/hierarchy3"/>
    <dgm:cxn modelId="{4B10237F-1EA0-49C1-AD9C-0E85D1706CAD}" srcId="{42F24957-28DF-4C98-9375-5CF6062C6E8D}" destId="{BC16BF0D-FB06-4118-9986-ADEC93362F2C}" srcOrd="4" destOrd="0" parTransId="{D0C8CC5A-28AF-4D10-98E6-9F27287DF2DB}" sibTransId="{4E8B2220-1831-4811-8518-DD5F0EE2165E}"/>
    <dgm:cxn modelId="{3B3F0DBC-3FCD-4177-B335-2051DDBA38A0}" srcId="{909D72ED-A8D2-4761-97A1-9C16E54D1922}" destId="{BCDBD551-FD25-4A93-99C1-1F8010D31FA9}" srcOrd="0" destOrd="0" parTransId="{E49BE643-7F85-49A1-B791-209C89299A8E}" sibTransId="{A3977EFD-1637-4646-A9AB-F143FD4F5BA7}"/>
    <dgm:cxn modelId="{41BCF8CE-6C0D-4282-971E-C52857208EDB}" type="presOf" srcId="{68621888-4131-475B-8DD1-A9CB2DF35770}" destId="{521206AF-2C2B-4C22-8A0A-4E77411AAC4B}" srcOrd="0" destOrd="0" presId="urn:microsoft.com/office/officeart/2005/8/layout/hierarchy3"/>
    <dgm:cxn modelId="{B83D4CCB-CDC7-43A6-8D5B-D9FD8FA59A74}" type="presOf" srcId="{ED574678-5D04-4A11-AECE-3B0623E35E61}" destId="{F3FF9BFD-13EB-40F2-BF1D-659F5DD1B42E}" srcOrd="0" destOrd="0" presId="urn:microsoft.com/office/officeart/2005/8/layout/hierarchy3"/>
    <dgm:cxn modelId="{357754A8-19E0-445C-83F8-3E16322A1BDF}" type="presOf" srcId="{954F85BB-665B-4B35-B4D0-9E1FCC28D462}" destId="{C7677005-E3F6-4BDF-AA9C-40F6ED306B9A}" srcOrd="0" destOrd="0" presId="urn:microsoft.com/office/officeart/2005/8/layout/hierarchy3"/>
    <dgm:cxn modelId="{580B7D09-E85C-4C41-918C-4A035154CBF4}" type="presOf" srcId="{48B15129-24A6-4AE8-8059-B191D0DE8109}" destId="{CE6C0A89-E89E-4506-84F7-935EF3D6B56F}" srcOrd="0" destOrd="0" presId="urn:microsoft.com/office/officeart/2005/8/layout/hierarchy3"/>
    <dgm:cxn modelId="{52AAE6D4-F06E-4E4C-9711-350B6FCD1A8E}" srcId="{BCDBD551-FD25-4A93-99C1-1F8010D31FA9}" destId="{7FE98BCD-9E5C-438D-B402-196CD20A6291}" srcOrd="0" destOrd="0" parTransId="{2F7981DC-0293-49DA-9D13-DBA384C2F0DC}" sibTransId="{74C9A70A-5991-49D5-9023-AF577C5FDBE4}"/>
    <dgm:cxn modelId="{86DE7C25-4840-4505-9E8F-0712AE9AED57}" type="presOf" srcId="{42F24957-28DF-4C98-9375-5CF6062C6E8D}" destId="{C14FB4AA-E5A2-4036-BA0E-436AAFA0B7BF}" srcOrd="0" destOrd="0" presId="urn:microsoft.com/office/officeart/2005/8/layout/hierarchy3"/>
    <dgm:cxn modelId="{08ED16D2-EC48-4C34-87EC-6B1F7F36568E}" type="presOf" srcId="{7C3EB021-5F48-4BDE-994D-8165F8DE3DC6}" destId="{220454E7-473F-48A3-A3D8-ED708026A27D}" srcOrd="0" destOrd="0" presId="urn:microsoft.com/office/officeart/2005/8/layout/hierarchy3"/>
    <dgm:cxn modelId="{8C9008C8-EA98-47DA-9436-CC1206BB3C60}" type="presOf" srcId="{97B05ED7-22B4-4677-BE4F-48EC5277B80E}" destId="{CCD712E1-A779-43F3-A99A-01A994A33F63}" srcOrd="1" destOrd="0" presId="urn:microsoft.com/office/officeart/2005/8/layout/hierarchy3"/>
    <dgm:cxn modelId="{B45927C2-3F34-41D0-9F35-E681721150A5}" type="presOf" srcId="{D0C8CC5A-28AF-4D10-98E6-9F27287DF2DB}" destId="{30B73E5E-6E82-4682-8028-E011AE2BE906}" srcOrd="0" destOrd="0" presId="urn:microsoft.com/office/officeart/2005/8/layout/hierarchy3"/>
    <dgm:cxn modelId="{A5634E0F-BA47-4C37-86BE-32AEDA0ECFF1}" type="presOf" srcId="{7FE98BCD-9E5C-438D-B402-196CD20A6291}" destId="{07AEB5C3-5958-4684-B6C8-896CD81AF81B}" srcOrd="0" destOrd="0" presId="urn:microsoft.com/office/officeart/2005/8/layout/hierarchy3"/>
    <dgm:cxn modelId="{EFD36327-5B2A-436F-940F-6085E33481D1}" type="presOf" srcId="{6CF187B8-E681-416F-92B0-29C276564326}" destId="{30D75816-8369-4A27-9CEB-D5CACAE12328}" srcOrd="0" destOrd="0" presId="urn:microsoft.com/office/officeart/2005/8/layout/hierarchy3"/>
    <dgm:cxn modelId="{60648756-5825-4295-9CC4-6829424E8F22}" type="presOf" srcId="{B2153D97-F3C3-4E0D-8BA6-C2B97AB95B13}" destId="{DC664D94-264C-4D09-98E0-B95065B95B3F}" srcOrd="0" destOrd="0" presId="urn:microsoft.com/office/officeart/2005/8/layout/hierarchy3"/>
    <dgm:cxn modelId="{1190A9E4-E8B0-42EF-9EFE-0B24C4301A45}" type="presOf" srcId="{BCDBD551-FD25-4A93-99C1-1F8010D31FA9}" destId="{51A0B087-F7F6-467A-BB4D-86012179B425}" srcOrd="1" destOrd="0" presId="urn:microsoft.com/office/officeart/2005/8/layout/hierarchy3"/>
    <dgm:cxn modelId="{C909BF75-A486-48BD-9DC4-5226DF811D15}" type="presOf" srcId="{309A7358-9376-40EC-8A7E-7B48819FBE67}" destId="{64EC1A6B-6201-46A4-8FCA-62139365C6B5}" srcOrd="0" destOrd="0" presId="urn:microsoft.com/office/officeart/2005/8/layout/hierarchy3"/>
    <dgm:cxn modelId="{2923446C-6756-4FEE-A993-5A2BECAE4B34}" srcId="{909D72ED-A8D2-4761-97A1-9C16E54D1922}" destId="{42F24957-28DF-4C98-9375-5CF6062C6E8D}" srcOrd="3" destOrd="0" parTransId="{70A332D9-6A55-42E0-8BE3-A4B3909A888A}" sibTransId="{F87C248A-BFB8-4470-A78A-2D56B4868B73}"/>
    <dgm:cxn modelId="{975546F6-482C-48EA-ADCD-89030F5881A0}" srcId="{1F00134D-458F-4536-8295-FA72CFB8B4A6}" destId="{CCD41CFA-E2FF-4EA7-BEA5-89F4071730B8}" srcOrd="4" destOrd="0" parTransId="{DA4A6819-867B-4DB5-9E0F-0C419827C8E7}" sibTransId="{0194AFF7-A913-4945-83A4-A8DED9BBD2AD}"/>
    <dgm:cxn modelId="{937B4C72-FEE6-4CF9-802B-FB0B80AE6A35}" type="presOf" srcId="{619C5E92-5320-4A25-8F14-053B801C35D6}" destId="{DAEC7C54-6766-4517-83F9-097FA4CD6AD2}" srcOrd="0" destOrd="0" presId="urn:microsoft.com/office/officeart/2005/8/layout/hierarchy3"/>
    <dgm:cxn modelId="{A5A8642E-AC31-4D4A-9D0B-154F26BCA22D}" type="presOf" srcId="{05364089-58BF-4A34-B821-7FB3485F042A}" destId="{5246003F-7C74-480E-A6CC-C7A166F345B9}" srcOrd="0" destOrd="0" presId="urn:microsoft.com/office/officeart/2005/8/layout/hierarchy3"/>
    <dgm:cxn modelId="{73512599-F807-48D8-9473-F1308A61F204}" type="presOf" srcId="{82A6A2DA-3F3A-4390-9C74-5F58C14AB6C4}" destId="{A6D418CC-BCFE-4E0C-BE24-B7C764AB526F}" srcOrd="0" destOrd="0" presId="urn:microsoft.com/office/officeart/2005/8/layout/hierarchy3"/>
    <dgm:cxn modelId="{907CF2AE-F735-4B30-A273-83C656FA68F6}" type="presOf" srcId="{3E16DD22-A66F-4F57-AA85-2695F05C2D75}" destId="{53CDA8B7-05D9-40B9-BEE0-40D98298ED15}" srcOrd="0" destOrd="0" presId="urn:microsoft.com/office/officeart/2005/8/layout/hierarchy3"/>
    <dgm:cxn modelId="{9281B56B-9673-4AC3-AD8F-D4C0D3B7955F}" type="presOf" srcId="{5B7B0A73-C212-41BD-9519-736DAC6AEFBC}" destId="{AEFE0AC0-DDE8-4140-8E20-EC1CB4354A87}" srcOrd="1" destOrd="0" presId="urn:microsoft.com/office/officeart/2005/8/layout/hierarchy3"/>
    <dgm:cxn modelId="{0187B135-139D-4C4C-8FA7-AFB392B13BED}" type="presOf" srcId="{189C0C01-A0E5-422B-8F8B-0D78AF8741B4}" destId="{F7E1F961-07DF-40E0-90CF-42752E808C57}" srcOrd="0" destOrd="0" presId="urn:microsoft.com/office/officeart/2005/8/layout/hierarchy3"/>
    <dgm:cxn modelId="{CDA44029-1E2E-4160-9B9E-F275820817EC}" type="presOf" srcId="{CCD41CFA-E2FF-4EA7-BEA5-89F4071730B8}" destId="{A333D051-5F63-4578-8B1A-9BD33706D4D2}" srcOrd="0" destOrd="0" presId="urn:microsoft.com/office/officeart/2005/8/layout/hierarchy3"/>
    <dgm:cxn modelId="{04EF94FE-1941-4FB8-901B-E74EF9FA2E8B}" type="presOf" srcId="{6313A7BD-C27E-43CD-B190-D8B14BDD2C3A}" destId="{5E46DA0C-0AC6-41F7-A2C9-D23B801C09ED}" srcOrd="0" destOrd="0" presId="urn:microsoft.com/office/officeart/2005/8/layout/hierarchy3"/>
    <dgm:cxn modelId="{19F021D6-38A3-41A8-A704-804665E61213}" type="presOf" srcId="{A3F46D32-6161-4BBB-B628-108470403404}" destId="{9B8C7537-D35F-4D95-B16A-5CA01D08B8B8}" srcOrd="0" destOrd="0" presId="urn:microsoft.com/office/officeart/2005/8/layout/hierarchy3"/>
    <dgm:cxn modelId="{8EF7F339-5739-430F-9CC3-C70CE52D3271}" type="presOf" srcId="{6E72D46E-B255-48A7-961B-656D85021108}" destId="{29C85062-52E2-4FD6-A0E8-0BF275B32072}" srcOrd="1" destOrd="0" presId="urn:microsoft.com/office/officeart/2005/8/layout/hierarchy3"/>
    <dgm:cxn modelId="{78C210F7-3137-4FA8-AC30-514D1BB24E87}" type="presOf" srcId="{47B1A2AD-2D8B-44E2-A1F6-5424E1ECD654}" destId="{C9BF83BD-C56A-488F-8C8C-2F46513C2031}" srcOrd="0" destOrd="0" presId="urn:microsoft.com/office/officeart/2005/8/layout/hierarchy3"/>
    <dgm:cxn modelId="{24094BCD-A210-4CF5-A93C-445558C4954D}" type="presOf" srcId="{CAB173ED-33E1-4E02-92E4-D1DB4071E0DE}" destId="{D247AF1E-ED0D-4256-BA2F-45F003541BFB}" srcOrd="0" destOrd="0" presId="urn:microsoft.com/office/officeart/2005/8/layout/hierarchy3"/>
    <dgm:cxn modelId="{1F4DD2C7-9858-4824-8067-2BC8AC036529}" srcId="{42F24957-28DF-4C98-9375-5CF6062C6E8D}" destId="{5B397D07-B49A-4D58-907F-F1B5CCC4612D}" srcOrd="11" destOrd="0" parTransId="{9FB396A6-FCAD-4335-944C-D8CDA2557984}" sibTransId="{010A19DB-2C5D-4851-9F01-906329CBE567}"/>
    <dgm:cxn modelId="{A6DE8B07-BA00-4A87-B3C1-0BDEF45894A1}" srcId="{42F24957-28DF-4C98-9375-5CF6062C6E8D}" destId="{F1F08D80-BFF9-4FF3-97B8-362281116308}" srcOrd="2" destOrd="0" parTransId="{DCB7DA56-8BD9-4A21-AE87-B78808619E86}" sibTransId="{A7CBE6EA-3F76-479A-AF57-C24254908D92}"/>
    <dgm:cxn modelId="{7C31CB6C-C312-42EA-B2DD-BB1D0C35B773}" type="presOf" srcId="{273CDFF0-27A3-436B-B379-3AA3571F8C9E}" destId="{5290EF4A-D82D-4829-BC97-344F86C12A49}" srcOrd="0" destOrd="0" presId="urn:microsoft.com/office/officeart/2005/8/layout/hierarchy3"/>
    <dgm:cxn modelId="{64BB44C7-9721-4D0E-895F-51AF23AFAF04}" srcId="{42F24957-28DF-4C98-9375-5CF6062C6E8D}" destId="{E4DE59F3-24DB-4E10-8FE8-40B958EE9151}" srcOrd="8" destOrd="0" parTransId="{8B620D91-B4B8-41F8-BE84-7373F5B3DFE5}" sibTransId="{0B29B39F-B2F4-4AAF-A835-84EAACD1C845}"/>
    <dgm:cxn modelId="{4BCD4FED-B633-4069-8F4B-880799B0631D}" type="presOf" srcId="{7F35020B-9E65-4140-9984-9D262DA77097}" destId="{A250A260-D7C9-4C10-9D49-A25455850DD8}" srcOrd="0" destOrd="0" presId="urn:microsoft.com/office/officeart/2005/8/layout/hierarchy3"/>
    <dgm:cxn modelId="{9ED7EB75-18E1-478B-9FE1-53A7F2669026}" srcId="{6E72D46E-B255-48A7-961B-656D85021108}" destId="{58323A2D-053C-427B-B922-B1EDBC3ED425}" srcOrd="2" destOrd="0" parTransId="{CAB173ED-33E1-4E02-92E4-D1DB4071E0DE}" sibTransId="{D5179D88-1077-446B-8D95-8EBEC0EB7898}"/>
    <dgm:cxn modelId="{651439CC-F4BD-4799-B627-14C67E46A3D9}" type="presOf" srcId="{5B397D07-B49A-4D58-907F-F1B5CCC4612D}" destId="{06416FBF-9F95-480E-91C8-A15009940615}" srcOrd="0" destOrd="0" presId="urn:microsoft.com/office/officeart/2005/8/layout/hierarchy3"/>
    <dgm:cxn modelId="{5FAD8DDC-3A4B-4D3C-B7AC-6B640D4BE8D1}" srcId="{1A2553AF-91C3-4CF1-8F1F-D56A8016803F}" destId="{C3256494-1B9A-4244-8558-5B89859CD53A}" srcOrd="2" destOrd="0" parTransId="{30816205-9C45-4284-B9A3-FB138765FC1A}" sibTransId="{C99CDA5A-4488-46E4-A8B1-A108FCFE377C}"/>
    <dgm:cxn modelId="{BA0E01C4-50F6-4043-8048-54DA4F9FD758}" srcId="{42F24957-28DF-4C98-9375-5CF6062C6E8D}" destId="{6A4D36FB-EE72-48C0-B3A5-1243DB8AC21D}" srcOrd="7" destOrd="0" parTransId="{41AC6E2F-5B7C-48A8-B0BF-D266DCD8D31E}" sibTransId="{A788A310-AAD3-4888-B858-0A70262BB72D}"/>
    <dgm:cxn modelId="{C1C05DCD-E954-4B0B-934B-9CBB8D32F6B8}" type="presOf" srcId="{CCB8EE4C-C318-4F29-BF73-56D8EDB81D7C}" destId="{D4ABBA64-B628-43C8-831F-63444E69FED5}" srcOrd="0" destOrd="0" presId="urn:microsoft.com/office/officeart/2005/8/layout/hierarchy3"/>
    <dgm:cxn modelId="{38B820FE-5D00-4D45-A2A4-9FC1A2D4FA30}" srcId="{909D72ED-A8D2-4761-97A1-9C16E54D1922}" destId="{3D0F02E1-232B-4911-92A6-171F98CF63F5}" srcOrd="7" destOrd="0" parTransId="{BF97B5F8-0F4E-4140-BBB5-0935AA2201D7}" sibTransId="{4682F982-10B2-4538-AA75-FCE70DA0228F}"/>
    <dgm:cxn modelId="{58B7931A-ED28-4AAF-8A0E-34D2FF6C6CCA}" srcId="{909D72ED-A8D2-4761-97A1-9C16E54D1922}" destId="{1A2553AF-91C3-4CF1-8F1F-D56A8016803F}" srcOrd="2" destOrd="0" parTransId="{4B5D7AAF-4C6A-46E2-8CC8-6ECB7EEC303E}" sibTransId="{E765121F-0110-40F5-8D4C-EF73E80CF843}"/>
    <dgm:cxn modelId="{66FEA9A4-5CFD-4AB9-81E4-499439758BE2}" type="presOf" srcId="{1A2553AF-91C3-4CF1-8F1F-D56A8016803F}" destId="{9794B465-6DBF-4849-AC36-8ABAAB6F9C76}" srcOrd="1" destOrd="0" presId="urn:microsoft.com/office/officeart/2005/8/layout/hierarchy3"/>
    <dgm:cxn modelId="{398F59C9-94F8-4C76-9E4B-DDE3CE0A4542}" type="presOf" srcId="{FC920B81-71EC-4D08-BB5B-663AC5C33419}" destId="{4AE1AFB1-83DD-4C49-B40A-96E95E19994A}" srcOrd="0" destOrd="0" presId="urn:microsoft.com/office/officeart/2005/8/layout/hierarchy3"/>
    <dgm:cxn modelId="{F9BF4FEF-F55A-462B-A9DE-A05CD63A7C01}" type="presOf" srcId="{D584E239-5236-4CD2-B094-F5F4E1CA8C66}" destId="{69864A54-6970-49DF-905B-94BD99544379}" srcOrd="0" destOrd="0" presId="urn:microsoft.com/office/officeart/2005/8/layout/hierarchy3"/>
    <dgm:cxn modelId="{1ACBEF68-EA4B-4D72-91CA-836FBF0F6205}" type="presOf" srcId="{2E3FB0C4-1B0D-4C4F-B294-41C3798B3C1F}" destId="{4F58F9D5-E98C-47AC-9F4D-FE374CC10966}" srcOrd="0" destOrd="0" presId="urn:microsoft.com/office/officeart/2005/8/layout/hierarchy3"/>
    <dgm:cxn modelId="{3572507B-9807-49FA-8647-79136AEAFDB5}" srcId="{6E72D46E-B255-48A7-961B-656D85021108}" destId="{329E7698-662F-4A2C-94AC-3B1EF4465B4C}" srcOrd="13" destOrd="0" parTransId="{C873BEB1-AFDB-4F76-9BD6-709643B942CE}" sibTransId="{AC2E0D3C-2B02-48A5-AE9C-DA92E34880D2}"/>
    <dgm:cxn modelId="{4D94D026-CA1C-4A78-8605-FE8119BF9E67}" type="presOf" srcId="{BC16BF0D-FB06-4118-9986-ADEC93362F2C}" destId="{D3B92352-7237-473B-B88C-9D54644990C4}" srcOrd="0" destOrd="0" presId="urn:microsoft.com/office/officeart/2005/8/layout/hierarchy3"/>
    <dgm:cxn modelId="{F472BD71-9511-4B00-B379-548FD64D82A9}" srcId="{1A2553AF-91C3-4CF1-8F1F-D56A8016803F}" destId="{4E49FB8E-020C-44F0-9DA5-AB0635634DB7}" srcOrd="0" destOrd="0" parTransId="{DB7BF871-8018-4A14-83D1-C1F901E6AA0B}" sibTransId="{8770C662-3CE8-40B3-A298-00A27E4C71B8}"/>
    <dgm:cxn modelId="{58C6FEF9-DAFF-4488-9B6A-7FC9AC1CDF01}" type="presOf" srcId="{6E72D46E-B255-48A7-961B-656D85021108}" destId="{5C4D0BB6-43BB-47DB-AC56-1FBD87A36501}" srcOrd="0" destOrd="0" presId="urn:microsoft.com/office/officeart/2005/8/layout/hierarchy3"/>
    <dgm:cxn modelId="{C0335966-BC0A-4E46-B782-F51525D24BF8}" srcId="{1A2553AF-91C3-4CF1-8F1F-D56A8016803F}" destId="{3C86CD0E-872C-4213-9286-87746FAF61CE}" srcOrd="3" destOrd="0" parTransId="{67B3BA16-9EC7-4C6F-A975-32D910E64138}" sibTransId="{1B81C6E3-B803-4DC3-9BA0-79614C9CBBC1}"/>
    <dgm:cxn modelId="{35C89E88-F1D2-45FD-88A6-4D364E362DCB}" type="presOf" srcId="{67B3BA16-9EC7-4C6F-A975-32D910E64138}" destId="{FF76550B-F560-446D-832C-0CDFFD966490}" srcOrd="0" destOrd="0" presId="urn:microsoft.com/office/officeart/2005/8/layout/hierarchy3"/>
    <dgm:cxn modelId="{07272344-4B59-420E-B9A9-310837B32D4A}" type="presOf" srcId="{3C86CD0E-872C-4213-9286-87746FAF61CE}" destId="{CD50A9E7-0E3C-43D2-8B06-D006D43BFE87}" srcOrd="0" destOrd="0" presId="urn:microsoft.com/office/officeart/2005/8/layout/hierarchy3"/>
    <dgm:cxn modelId="{94E50680-E03D-4BDC-AB1E-B05CFE3EB59A}" type="presOf" srcId="{482F40E9-DDB8-41A1-B55A-DD7474196D19}" destId="{7ABEEF8E-6DC5-4282-AC11-474952A26B92}" srcOrd="0" destOrd="0" presId="urn:microsoft.com/office/officeart/2005/8/layout/hierarchy3"/>
    <dgm:cxn modelId="{A85D6D09-3B52-4990-A89F-83B4D06F8643}" srcId="{1F00134D-458F-4536-8295-FA72CFB8B4A6}" destId="{95D17BDD-9980-497B-B01A-22147AECD4E5}" srcOrd="1" destOrd="0" parTransId="{2E3FB0C4-1B0D-4C4F-B294-41C3798B3C1F}" sibTransId="{B287AD81-7C4D-4B91-AD87-1CD6603F8201}"/>
    <dgm:cxn modelId="{C32AAC4D-5A7E-4F65-A428-8DA150EB0DD2}" type="presOf" srcId="{30816205-9C45-4284-B9A3-FB138765FC1A}" destId="{4D84BCD0-7366-415F-B154-9F7704BCC2C9}" srcOrd="0" destOrd="0" presId="urn:microsoft.com/office/officeart/2005/8/layout/hierarchy3"/>
    <dgm:cxn modelId="{08997B6D-C406-4017-9790-8F0C8DA94DF9}" srcId="{909D72ED-A8D2-4761-97A1-9C16E54D1922}" destId="{5B7B0A73-C212-41BD-9519-736DAC6AEFBC}" srcOrd="1" destOrd="0" parTransId="{1AEE310B-DA80-4243-A72D-59BF89B31F8E}" sibTransId="{97560A8B-4224-4869-A0FA-CA7B3ABBA1AF}"/>
    <dgm:cxn modelId="{108843FA-9E3A-4D07-B251-C0F830205635}" srcId="{BCDBD551-FD25-4A93-99C1-1F8010D31FA9}" destId="{65B86E1D-10F9-4118-86B7-47B198EEF582}" srcOrd="1" destOrd="0" parTransId="{482F40E9-DDB8-41A1-B55A-DD7474196D19}" sibTransId="{DF5D7A62-A760-4F69-B201-1CBF191C2ACE}"/>
    <dgm:cxn modelId="{D926DC40-EAA1-4F6B-BBC7-9BEFDD5BB140}" type="presOf" srcId="{A1568FE2-B67B-4406-AD17-CCB971207B28}" destId="{5BDBC938-FEB6-4096-B552-90284286A1AD}" srcOrd="0" destOrd="0" presId="urn:microsoft.com/office/officeart/2005/8/layout/hierarchy3"/>
    <dgm:cxn modelId="{E277BFCF-4116-4654-89F1-22C6EC6B5D67}" type="presOf" srcId="{794B9C31-F1E7-4722-845A-2FB963FF2208}" destId="{AE870DB0-120E-48BC-9AC0-AEFC2F8AC38E}" srcOrd="0" destOrd="0" presId="urn:microsoft.com/office/officeart/2005/8/layout/hierarchy3"/>
    <dgm:cxn modelId="{AF814508-C6B1-4DBD-88C1-19F4C156C4DD}" type="presOf" srcId="{4658930B-A93A-4FDD-BCF9-005B62AF091D}" destId="{3BB04293-3C40-4303-A71C-67D3083D2882}" srcOrd="0" destOrd="0" presId="urn:microsoft.com/office/officeart/2005/8/layout/hierarchy3"/>
    <dgm:cxn modelId="{07867459-4182-4C88-BD70-D14548209DFE}" type="presOf" srcId="{8096745F-36A1-4029-91BD-8564F8709D17}" destId="{ADCD8129-8DD7-4CE9-86AE-F254B26B9CAA}" srcOrd="0" destOrd="0" presId="urn:microsoft.com/office/officeart/2005/8/layout/hierarchy3"/>
    <dgm:cxn modelId="{3F18F264-B0DD-455D-A3F3-304E074EF06A}" srcId="{909D72ED-A8D2-4761-97A1-9C16E54D1922}" destId="{97B05ED7-22B4-4677-BE4F-48EC5277B80E}" srcOrd="4" destOrd="0" parTransId="{65D914E0-3D57-4852-A466-A7739BD315F2}" sibTransId="{932EADF2-AF70-4DB1-9C57-DB480D6C5628}"/>
    <dgm:cxn modelId="{54A4F143-4F36-4570-95CB-C0718881E92B}" type="presOf" srcId="{FDCC6BF6-F614-4B45-9181-DEFB48213FBC}" destId="{A348838D-5E65-46BE-8E96-58BA7883BD56}" srcOrd="0" destOrd="0" presId="urn:microsoft.com/office/officeart/2005/8/layout/hierarchy3"/>
    <dgm:cxn modelId="{5D87AFC9-EA30-4D3E-9E1F-72370E516510}" srcId="{97B05ED7-22B4-4677-BE4F-48EC5277B80E}" destId="{F36CC1B1-A8AF-47C8-9817-ED754C8D25E4}" srcOrd="0" destOrd="0" parTransId="{C9A9AC96-A858-476C-A826-C8415A05FFAA}" sibTransId="{D0324AF5-7001-4DE8-9AA5-FDB03183DEA5}"/>
    <dgm:cxn modelId="{D6E3C42A-1B89-457D-A469-5A8A664BE77F}" srcId="{42F24957-28DF-4C98-9375-5CF6062C6E8D}" destId="{ED574678-5D04-4A11-AECE-3B0623E35E61}" srcOrd="9" destOrd="0" parTransId="{189C0C01-A0E5-422B-8F8B-0D78AF8741B4}" sibTransId="{E48F979B-4351-4020-BC66-8C5E8DCDC1C5}"/>
    <dgm:cxn modelId="{F7526C82-412A-4F82-A7B4-DE18F2CF5419}" srcId="{42F24957-28DF-4C98-9375-5CF6062C6E8D}" destId="{DBE7D43D-86A7-4F8F-A2E6-A74EE640D8D5}" srcOrd="1" destOrd="0" parTransId="{0D5ADB2A-D12A-49C5-AF3B-5260535092B7}" sibTransId="{DBB5351E-27B7-436E-BF43-2AB476B100C9}"/>
    <dgm:cxn modelId="{C071CD45-6F50-4BB3-A7F4-FF46E2513E52}" srcId="{1F00134D-458F-4536-8295-FA72CFB8B4A6}" destId="{B29C4553-0C43-49D6-A1D5-49BB6728FA2C}" srcOrd="0" destOrd="0" parTransId="{9E706912-46CB-4F44-8F3F-C9D5452E3D9D}" sibTransId="{45A002E9-CB02-4A2B-8B37-F1C3062F785E}"/>
    <dgm:cxn modelId="{7592FCF9-A92F-40A9-AB1E-47491570424D}" type="presOf" srcId="{AB7A94B1-260C-470A-877B-2F905269F745}" destId="{7904733C-A5D0-4C04-ADA2-4F4C7B380FA2}" srcOrd="0" destOrd="0" presId="urn:microsoft.com/office/officeart/2005/8/layout/hierarchy3"/>
    <dgm:cxn modelId="{E9B8E003-7210-4672-8F51-69ADA7B60D63}" srcId="{42F24957-28DF-4C98-9375-5CF6062C6E8D}" destId="{FC3A057A-F4BB-4B6E-A9A4-23EF2BBEDFE6}" srcOrd="10" destOrd="0" parTransId="{689CA471-010E-40F9-AB5D-41EED89A03D4}" sibTransId="{2A1891F6-E4A9-463F-BF13-E286D52DCBBA}"/>
    <dgm:cxn modelId="{AFD5E3B0-6D97-4C98-89BC-5DB6A1DC34CF}" type="presOf" srcId="{C3256494-1B9A-4244-8558-5B89859CD53A}" destId="{FE1D778D-27E2-40F9-B474-0D600A69AAA9}" srcOrd="0" destOrd="0" presId="urn:microsoft.com/office/officeart/2005/8/layout/hierarchy3"/>
    <dgm:cxn modelId="{BD4AF5E6-6F91-49C8-AABF-DF3B5E69C76E}" type="presOf" srcId="{58323A2D-053C-427B-B922-B1EDBC3ED425}" destId="{1BD11483-1846-493A-8A43-E717170654C2}" srcOrd="0" destOrd="0" presId="urn:microsoft.com/office/officeart/2005/8/layout/hierarchy3"/>
    <dgm:cxn modelId="{EE279AB0-4984-4D50-B840-27BD2C95A023}" type="presOf" srcId="{F36CC1B1-A8AF-47C8-9817-ED754C8D25E4}" destId="{D71EAC81-50E1-4BBA-8A02-FAA6AD2CF79F}" srcOrd="0" destOrd="0" presId="urn:microsoft.com/office/officeart/2005/8/layout/hierarchy3"/>
    <dgm:cxn modelId="{72E3C24D-DF2E-4BBE-8174-628879978296}" type="presOf" srcId="{9E706912-46CB-4F44-8F3F-C9D5452E3D9D}" destId="{4393246D-B2A0-4A82-8E3A-E48C652BB7C0}" srcOrd="0" destOrd="0" presId="urn:microsoft.com/office/officeart/2005/8/layout/hierarchy3"/>
    <dgm:cxn modelId="{72A099ED-056A-4F85-B07D-9DF394C8E38F}" srcId="{909D72ED-A8D2-4761-97A1-9C16E54D1922}" destId="{1F00134D-458F-4536-8295-FA72CFB8B4A6}" srcOrd="5" destOrd="0" parTransId="{A46826B3-C5EF-4F5B-8087-6E929D58CA6A}" sibTransId="{D7FA5B96-84F8-45C2-B967-BB913BA382A7}"/>
    <dgm:cxn modelId="{110D089D-86C0-4E56-9DEC-31A86E374400}" type="presOf" srcId="{4E49FB8E-020C-44F0-9DA5-AB0635634DB7}" destId="{A3190602-4943-4A8E-A3AC-E3E8E1D92A59}" srcOrd="0" destOrd="0" presId="urn:microsoft.com/office/officeart/2005/8/layout/hierarchy3"/>
    <dgm:cxn modelId="{243FA2EF-CA5A-4A8D-816E-576020815789}" type="presOf" srcId="{C9A9AC96-A858-476C-A826-C8415A05FFAA}" destId="{9AA3908F-3915-41A3-A635-4E53BEC17DAD}" srcOrd="0" destOrd="0" presId="urn:microsoft.com/office/officeart/2005/8/layout/hierarchy3"/>
    <dgm:cxn modelId="{480C392E-47C1-46EB-AA41-3F62FA7B987E}" type="presOf" srcId="{C0E4B110-D352-4DD0-90AF-D0B00205F4B1}" destId="{6CEAF0F7-7340-4D7B-B5B7-0A94E5C36E87}" srcOrd="0" destOrd="0" presId="urn:microsoft.com/office/officeart/2005/8/layout/hierarchy3"/>
    <dgm:cxn modelId="{D014496D-8018-40C3-B9C8-3EF40844C4AC}" type="presOf" srcId="{F1F08D80-BFF9-4FF3-97B8-362281116308}" destId="{327F4B1B-F03C-4348-8B74-DCEB049D4A6C}" srcOrd="0" destOrd="0" presId="urn:microsoft.com/office/officeart/2005/8/layout/hierarchy3"/>
    <dgm:cxn modelId="{2055E330-A799-4B4E-A7CA-2C0B31B8792A}" type="presOf" srcId="{9FB396A6-FCAD-4335-944C-D8CDA2557984}" destId="{53907E7B-F96D-4194-8AD8-089BDC9A13A9}" srcOrd="0" destOrd="0" presId="urn:microsoft.com/office/officeart/2005/8/layout/hierarchy3"/>
    <dgm:cxn modelId="{CA7371C8-1E8A-4924-B564-5AC04145F5E8}" srcId="{6E72D46E-B255-48A7-961B-656D85021108}" destId="{DAB5F577-2A89-4511-8608-AFEDCB3D05EA}" srcOrd="12" destOrd="0" parTransId="{A0F70F93-7D2D-45B9-9D23-2DC39DE4213A}" sibTransId="{5835D0BC-8930-473D-BA41-1AC96F35DA32}"/>
    <dgm:cxn modelId="{54CB8AEC-A1FA-47B9-A486-229BB851F35F}" type="presOf" srcId="{FC3A057A-F4BB-4B6E-A9A4-23EF2BBEDFE6}" destId="{56C90F93-B1A0-4FA6-B191-7D107DE32461}" srcOrd="0" destOrd="0" presId="urn:microsoft.com/office/officeart/2005/8/layout/hierarchy3"/>
    <dgm:cxn modelId="{FA02F214-8E95-4426-83DB-5CFE95D032B9}" type="presOf" srcId="{689CA471-010E-40F9-AB5D-41EED89A03D4}" destId="{21EB0DAE-7C05-49DC-BB94-86D37F44EB28}" srcOrd="0" destOrd="0" presId="urn:microsoft.com/office/officeart/2005/8/layout/hierarchy3"/>
    <dgm:cxn modelId="{701236FB-3A9C-4140-B675-F6E362018546}" type="presParOf" srcId="{5CE47601-7E79-4171-9B5D-6EBC79BCBBB8}" destId="{ACEE8A28-BA1C-4F7E-8357-2A88EE4DB61F}" srcOrd="0" destOrd="0" presId="urn:microsoft.com/office/officeart/2005/8/layout/hierarchy3"/>
    <dgm:cxn modelId="{8AE84B33-C8F0-4A75-B852-848746FE80B1}" type="presParOf" srcId="{ACEE8A28-BA1C-4F7E-8357-2A88EE4DB61F}" destId="{CD5BA186-6ECE-4420-8B56-CD71BE4960AC}" srcOrd="0" destOrd="0" presId="urn:microsoft.com/office/officeart/2005/8/layout/hierarchy3"/>
    <dgm:cxn modelId="{8644B111-C9AA-430A-8895-4FC7F8205D97}" type="presParOf" srcId="{CD5BA186-6ECE-4420-8B56-CD71BE4960AC}" destId="{2E981F40-664E-42DD-89C3-323EE3F9A15E}" srcOrd="0" destOrd="0" presId="urn:microsoft.com/office/officeart/2005/8/layout/hierarchy3"/>
    <dgm:cxn modelId="{5941F393-1400-45BF-91B3-0BC09DB00478}" type="presParOf" srcId="{CD5BA186-6ECE-4420-8B56-CD71BE4960AC}" destId="{51A0B087-F7F6-467A-BB4D-86012179B425}" srcOrd="1" destOrd="0" presId="urn:microsoft.com/office/officeart/2005/8/layout/hierarchy3"/>
    <dgm:cxn modelId="{163C7D26-CFA3-420D-8188-B98417DDBDF8}" type="presParOf" srcId="{ACEE8A28-BA1C-4F7E-8357-2A88EE4DB61F}" destId="{40805D61-7CC3-4F86-B57C-BF487FBE68D4}" srcOrd="1" destOrd="0" presId="urn:microsoft.com/office/officeart/2005/8/layout/hierarchy3"/>
    <dgm:cxn modelId="{391C4479-8814-4F4A-B301-8FD6C7CA98FB}" type="presParOf" srcId="{40805D61-7CC3-4F86-B57C-BF487FBE68D4}" destId="{F5F61737-ADA0-4176-A499-C03D1555439A}" srcOrd="0" destOrd="0" presId="urn:microsoft.com/office/officeart/2005/8/layout/hierarchy3"/>
    <dgm:cxn modelId="{0BC96B61-6FB6-4141-8C4A-D55A0E59E956}" type="presParOf" srcId="{40805D61-7CC3-4F86-B57C-BF487FBE68D4}" destId="{07AEB5C3-5958-4684-B6C8-896CD81AF81B}" srcOrd="1" destOrd="0" presId="urn:microsoft.com/office/officeart/2005/8/layout/hierarchy3"/>
    <dgm:cxn modelId="{8229C04A-B2B7-41AB-A52B-9E958E82A1FF}" type="presParOf" srcId="{40805D61-7CC3-4F86-B57C-BF487FBE68D4}" destId="{7ABEEF8E-6DC5-4282-AC11-474952A26B92}" srcOrd="2" destOrd="0" presId="urn:microsoft.com/office/officeart/2005/8/layout/hierarchy3"/>
    <dgm:cxn modelId="{71D76217-1FB0-431D-88EF-541EF4BA71C6}" type="presParOf" srcId="{40805D61-7CC3-4F86-B57C-BF487FBE68D4}" destId="{14C53781-35D0-4835-8961-F8E7B212EB45}" srcOrd="3" destOrd="0" presId="urn:microsoft.com/office/officeart/2005/8/layout/hierarchy3"/>
    <dgm:cxn modelId="{E85A8E83-890F-4287-9C15-A0DA541F5D92}" type="presParOf" srcId="{40805D61-7CC3-4F86-B57C-BF487FBE68D4}" destId="{42A1B417-BC36-4CC3-878B-FDC67BA5FC97}" srcOrd="4" destOrd="0" presId="urn:microsoft.com/office/officeart/2005/8/layout/hierarchy3"/>
    <dgm:cxn modelId="{ACCBFD0A-3148-48B4-8A05-3BA3839B048C}" type="presParOf" srcId="{40805D61-7CC3-4F86-B57C-BF487FBE68D4}" destId="{25A9933E-7CA6-4CD2-A639-5BA7ACEA4100}" srcOrd="5" destOrd="0" presId="urn:microsoft.com/office/officeart/2005/8/layout/hierarchy3"/>
    <dgm:cxn modelId="{D32477F1-94D3-4563-B8DD-7D00C9CD169C}" type="presParOf" srcId="{40805D61-7CC3-4F86-B57C-BF487FBE68D4}" destId="{30D75816-8369-4A27-9CEB-D5CACAE12328}" srcOrd="6" destOrd="0" presId="urn:microsoft.com/office/officeart/2005/8/layout/hierarchy3"/>
    <dgm:cxn modelId="{572F8EB5-38CC-4D23-AD2E-6A0773BD794C}" type="presParOf" srcId="{40805D61-7CC3-4F86-B57C-BF487FBE68D4}" destId="{562A492F-9D01-4628-AABB-3F383C5DC001}" srcOrd="7" destOrd="0" presId="urn:microsoft.com/office/officeart/2005/8/layout/hierarchy3"/>
    <dgm:cxn modelId="{12FAC050-3374-49D5-9008-B9FBDC07078D}" type="presParOf" srcId="{5CE47601-7E79-4171-9B5D-6EBC79BCBBB8}" destId="{E6E7D2F4-FAD0-4837-8532-4018C8053D58}" srcOrd="1" destOrd="0" presId="urn:microsoft.com/office/officeart/2005/8/layout/hierarchy3"/>
    <dgm:cxn modelId="{D59016CD-8C3E-4C13-B107-60CC7188984C}" type="presParOf" srcId="{E6E7D2F4-FAD0-4837-8532-4018C8053D58}" destId="{A65B6BEA-D5C3-438F-9295-0DB4EEBFE281}" srcOrd="0" destOrd="0" presId="urn:microsoft.com/office/officeart/2005/8/layout/hierarchy3"/>
    <dgm:cxn modelId="{F9FA3AD4-354A-41E1-88AF-27845CFADA12}" type="presParOf" srcId="{A65B6BEA-D5C3-438F-9295-0DB4EEBFE281}" destId="{334A3702-2D2A-4F47-937C-574E4319EAC3}" srcOrd="0" destOrd="0" presId="urn:microsoft.com/office/officeart/2005/8/layout/hierarchy3"/>
    <dgm:cxn modelId="{CFA54C93-8A79-4C84-83C0-794D442E46A6}" type="presParOf" srcId="{A65B6BEA-D5C3-438F-9295-0DB4EEBFE281}" destId="{AEFE0AC0-DDE8-4140-8E20-EC1CB4354A87}" srcOrd="1" destOrd="0" presId="urn:microsoft.com/office/officeart/2005/8/layout/hierarchy3"/>
    <dgm:cxn modelId="{B70B4395-F7B7-48A0-A8B6-CF42AB32DD42}" type="presParOf" srcId="{E6E7D2F4-FAD0-4837-8532-4018C8053D58}" destId="{3B22CA3B-BBB7-4E94-9CD6-78EFCD117970}" srcOrd="1" destOrd="0" presId="urn:microsoft.com/office/officeart/2005/8/layout/hierarchy3"/>
    <dgm:cxn modelId="{2003DBB7-98F5-44B4-ACAD-5FF711248B9B}" type="presParOf" srcId="{3B22CA3B-BBB7-4E94-9CD6-78EFCD117970}" destId="{E30D9C72-C52D-4B6A-B240-8A822A6A8673}" srcOrd="0" destOrd="0" presId="urn:microsoft.com/office/officeart/2005/8/layout/hierarchy3"/>
    <dgm:cxn modelId="{5E430587-9667-4A4A-9302-EA524B0E6C31}" type="presParOf" srcId="{3B22CA3B-BBB7-4E94-9CD6-78EFCD117970}" destId="{5290EF4A-D82D-4829-BC97-344F86C12A49}" srcOrd="1" destOrd="0" presId="urn:microsoft.com/office/officeart/2005/8/layout/hierarchy3"/>
    <dgm:cxn modelId="{15652E52-4CE1-4BFB-A3F9-5509AC79FA5B}" type="presParOf" srcId="{3B22CA3B-BBB7-4E94-9CD6-78EFCD117970}" destId="{041CEF42-973D-4C6E-9321-589E947F83BC}" srcOrd="2" destOrd="0" presId="urn:microsoft.com/office/officeart/2005/8/layout/hierarchy3"/>
    <dgm:cxn modelId="{AA6BA58C-D0A5-4E5B-BFAA-08EC45338E9C}" type="presParOf" srcId="{3B22CA3B-BBB7-4E94-9CD6-78EFCD117970}" destId="{5E46DA0C-0AC6-41F7-A2C9-D23B801C09ED}" srcOrd="3" destOrd="0" presId="urn:microsoft.com/office/officeart/2005/8/layout/hierarchy3"/>
    <dgm:cxn modelId="{A13C13C9-A743-404C-8247-20973A868824}" type="presParOf" srcId="{3B22CA3B-BBB7-4E94-9CD6-78EFCD117970}" destId="{4AE1AFB1-83DD-4C49-B40A-96E95E19994A}" srcOrd="4" destOrd="0" presId="urn:microsoft.com/office/officeart/2005/8/layout/hierarchy3"/>
    <dgm:cxn modelId="{3F1A37A4-E4B8-4120-BFEA-0BDE7C8C1E78}" type="presParOf" srcId="{3B22CA3B-BBB7-4E94-9CD6-78EFCD117970}" destId="{AF8DDE58-7857-4D04-A2A8-393B6791FF91}" srcOrd="5" destOrd="0" presId="urn:microsoft.com/office/officeart/2005/8/layout/hierarchy3"/>
    <dgm:cxn modelId="{56FBCF5A-CB93-420D-944C-ECB822C0EFEF}" type="presParOf" srcId="{5CE47601-7E79-4171-9B5D-6EBC79BCBBB8}" destId="{2A54840A-1E3B-4C8B-A062-AAFD9418D45D}" srcOrd="2" destOrd="0" presId="urn:microsoft.com/office/officeart/2005/8/layout/hierarchy3"/>
    <dgm:cxn modelId="{A81512D4-333A-4E38-B422-1BFAD5E01073}" type="presParOf" srcId="{2A54840A-1E3B-4C8B-A062-AAFD9418D45D}" destId="{8BDF8EC3-7165-4054-B1C9-FA0788554A35}" srcOrd="0" destOrd="0" presId="urn:microsoft.com/office/officeart/2005/8/layout/hierarchy3"/>
    <dgm:cxn modelId="{FA010E29-9599-4F49-B1A9-F40944862BF1}" type="presParOf" srcId="{8BDF8EC3-7165-4054-B1C9-FA0788554A35}" destId="{61E7802E-4F36-4CD6-8450-7838C2EEC77B}" srcOrd="0" destOrd="0" presId="urn:microsoft.com/office/officeart/2005/8/layout/hierarchy3"/>
    <dgm:cxn modelId="{5B7B5373-A0BB-407B-BF43-10A1B643D517}" type="presParOf" srcId="{8BDF8EC3-7165-4054-B1C9-FA0788554A35}" destId="{9794B465-6DBF-4849-AC36-8ABAAB6F9C76}" srcOrd="1" destOrd="0" presId="urn:microsoft.com/office/officeart/2005/8/layout/hierarchy3"/>
    <dgm:cxn modelId="{2D70BD4E-A8BE-435B-9CB9-D437B6C8C3C4}" type="presParOf" srcId="{2A54840A-1E3B-4C8B-A062-AAFD9418D45D}" destId="{134C714D-0B1F-48AD-98F4-9AE8E3953975}" srcOrd="1" destOrd="0" presId="urn:microsoft.com/office/officeart/2005/8/layout/hierarchy3"/>
    <dgm:cxn modelId="{67FEA58A-E6B9-4364-B805-1AC4F5236AF7}" type="presParOf" srcId="{134C714D-0B1F-48AD-98F4-9AE8E3953975}" destId="{DEB88FE7-BD60-4173-B9D9-901185FF2114}" srcOrd="0" destOrd="0" presId="urn:microsoft.com/office/officeart/2005/8/layout/hierarchy3"/>
    <dgm:cxn modelId="{2C705D1B-7B93-494A-95A5-81ADA7E0C49D}" type="presParOf" srcId="{134C714D-0B1F-48AD-98F4-9AE8E3953975}" destId="{A3190602-4943-4A8E-A3AC-E3E8E1D92A59}" srcOrd="1" destOrd="0" presId="urn:microsoft.com/office/officeart/2005/8/layout/hierarchy3"/>
    <dgm:cxn modelId="{34DFA344-2FD2-4B8C-94B2-E3F4EF3E8941}" type="presParOf" srcId="{134C714D-0B1F-48AD-98F4-9AE8E3953975}" destId="{7CC849D8-D3FB-4066-8BA4-75C3B95146B6}" srcOrd="2" destOrd="0" presId="urn:microsoft.com/office/officeart/2005/8/layout/hierarchy3"/>
    <dgm:cxn modelId="{AAA4D12C-1BE0-4465-8B2F-65652C9838FF}" type="presParOf" srcId="{134C714D-0B1F-48AD-98F4-9AE8E3953975}" destId="{E8BD4835-85B6-43BC-8027-AB29F07BBD54}" srcOrd="3" destOrd="0" presId="urn:microsoft.com/office/officeart/2005/8/layout/hierarchy3"/>
    <dgm:cxn modelId="{6E667CCD-2295-458B-A779-77B1B5A4C50E}" type="presParOf" srcId="{134C714D-0B1F-48AD-98F4-9AE8E3953975}" destId="{4D84BCD0-7366-415F-B154-9F7704BCC2C9}" srcOrd="4" destOrd="0" presId="urn:microsoft.com/office/officeart/2005/8/layout/hierarchy3"/>
    <dgm:cxn modelId="{D20ABF9B-0C44-4A2B-9EB4-F2FCCBCC33A2}" type="presParOf" srcId="{134C714D-0B1F-48AD-98F4-9AE8E3953975}" destId="{FE1D778D-27E2-40F9-B474-0D600A69AAA9}" srcOrd="5" destOrd="0" presId="urn:microsoft.com/office/officeart/2005/8/layout/hierarchy3"/>
    <dgm:cxn modelId="{7178D44E-4FD6-458B-B045-0D4A58C43F61}" type="presParOf" srcId="{134C714D-0B1F-48AD-98F4-9AE8E3953975}" destId="{FF76550B-F560-446D-832C-0CDFFD966490}" srcOrd="6" destOrd="0" presId="urn:microsoft.com/office/officeart/2005/8/layout/hierarchy3"/>
    <dgm:cxn modelId="{568D7637-BFD3-4580-A72D-91CC2A15B1F0}" type="presParOf" srcId="{134C714D-0B1F-48AD-98F4-9AE8E3953975}" destId="{CD50A9E7-0E3C-43D2-8B06-D006D43BFE87}" srcOrd="7" destOrd="0" presId="urn:microsoft.com/office/officeart/2005/8/layout/hierarchy3"/>
    <dgm:cxn modelId="{252063F1-0568-4048-866E-D6947C46BC79}" type="presParOf" srcId="{5CE47601-7E79-4171-9B5D-6EBC79BCBBB8}" destId="{838B5298-7869-4A02-83E6-4D04C3E79227}" srcOrd="3" destOrd="0" presId="urn:microsoft.com/office/officeart/2005/8/layout/hierarchy3"/>
    <dgm:cxn modelId="{54F4225F-C99B-4871-AD46-EBDA1CFB3955}" type="presParOf" srcId="{838B5298-7869-4A02-83E6-4D04C3E79227}" destId="{64ABF059-D65D-4C63-B141-8246282E4D55}" srcOrd="0" destOrd="0" presId="urn:microsoft.com/office/officeart/2005/8/layout/hierarchy3"/>
    <dgm:cxn modelId="{6998A6C4-66BA-455E-AAA6-DBBF348C74C0}" type="presParOf" srcId="{64ABF059-D65D-4C63-B141-8246282E4D55}" destId="{C14FB4AA-E5A2-4036-BA0E-436AAFA0B7BF}" srcOrd="0" destOrd="0" presId="urn:microsoft.com/office/officeart/2005/8/layout/hierarchy3"/>
    <dgm:cxn modelId="{937A1FF4-BD8E-4F4B-98BC-4DE6C73A78CC}" type="presParOf" srcId="{64ABF059-D65D-4C63-B141-8246282E4D55}" destId="{1B98953E-FF71-46C7-B678-4FC5C111DEF3}" srcOrd="1" destOrd="0" presId="urn:microsoft.com/office/officeart/2005/8/layout/hierarchy3"/>
    <dgm:cxn modelId="{229C8F2E-4C3F-46A8-938F-272FD665A621}" type="presParOf" srcId="{838B5298-7869-4A02-83E6-4D04C3E79227}" destId="{13B17713-1FCB-4446-91B5-ED9939CAEDFB}" srcOrd="1" destOrd="0" presId="urn:microsoft.com/office/officeart/2005/8/layout/hierarchy3"/>
    <dgm:cxn modelId="{C7A5CD7D-79B3-4FF2-BBAA-4D23BEB96EC6}" type="presParOf" srcId="{13B17713-1FCB-4446-91B5-ED9939CAEDFB}" destId="{5246003F-7C74-480E-A6CC-C7A166F345B9}" srcOrd="0" destOrd="0" presId="urn:microsoft.com/office/officeart/2005/8/layout/hierarchy3"/>
    <dgm:cxn modelId="{D09517EE-5EB2-4AE9-ACB1-0B7D03DDD44B}" type="presParOf" srcId="{13B17713-1FCB-4446-91B5-ED9939CAEDFB}" destId="{BDEE3FBE-AD7A-45C1-9695-9AD66CC97EFC}" srcOrd="1" destOrd="0" presId="urn:microsoft.com/office/officeart/2005/8/layout/hierarchy3"/>
    <dgm:cxn modelId="{2BD39A32-D20D-46F6-81DC-3F51924B6B1B}" type="presParOf" srcId="{13B17713-1FCB-4446-91B5-ED9939CAEDFB}" destId="{3BC5D5F4-5E7D-4926-9F9F-C54712BA8CEB}" srcOrd="2" destOrd="0" presId="urn:microsoft.com/office/officeart/2005/8/layout/hierarchy3"/>
    <dgm:cxn modelId="{D581379D-F878-486A-8BF5-C0B2A3116DA9}" type="presParOf" srcId="{13B17713-1FCB-4446-91B5-ED9939CAEDFB}" destId="{92390D64-E64B-4809-BD5D-A90DADC2CF46}" srcOrd="3" destOrd="0" presId="urn:microsoft.com/office/officeart/2005/8/layout/hierarchy3"/>
    <dgm:cxn modelId="{A4B72617-B828-40FF-BA31-F2C1AD1D1307}" type="presParOf" srcId="{13B17713-1FCB-4446-91B5-ED9939CAEDFB}" destId="{88580038-75FB-4D74-ACEE-6230579984DB}" srcOrd="4" destOrd="0" presId="urn:microsoft.com/office/officeart/2005/8/layout/hierarchy3"/>
    <dgm:cxn modelId="{D2D8F8F8-C116-475B-B22D-7E410CD1E43C}" type="presParOf" srcId="{13B17713-1FCB-4446-91B5-ED9939CAEDFB}" destId="{327F4B1B-F03C-4348-8B74-DCEB049D4A6C}" srcOrd="5" destOrd="0" presId="urn:microsoft.com/office/officeart/2005/8/layout/hierarchy3"/>
    <dgm:cxn modelId="{83CBC88B-15B9-4B3A-8029-CD3A95BB3009}" type="presParOf" srcId="{13B17713-1FCB-4446-91B5-ED9939CAEDFB}" destId="{81D2B487-8FF1-44F6-A0D5-AC7294D5A9F0}" srcOrd="6" destOrd="0" presId="urn:microsoft.com/office/officeart/2005/8/layout/hierarchy3"/>
    <dgm:cxn modelId="{C9C6B6E6-C48B-4CA7-BFDF-063967F2D38B}" type="presParOf" srcId="{13B17713-1FCB-4446-91B5-ED9939CAEDFB}" destId="{9AF106D7-DF70-4745-83E4-AC3DA8F8CCF2}" srcOrd="7" destOrd="0" presId="urn:microsoft.com/office/officeart/2005/8/layout/hierarchy3"/>
    <dgm:cxn modelId="{617CE58D-9359-4058-9D66-D9ECB90A3742}" type="presParOf" srcId="{13B17713-1FCB-4446-91B5-ED9939CAEDFB}" destId="{30B73E5E-6E82-4682-8028-E011AE2BE906}" srcOrd="8" destOrd="0" presId="urn:microsoft.com/office/officeart/2005/8/layout/hierarchy3"/>
    <dgm:cxn modelId="{B037D0FB-EB9A-466C-83FD-1D01BF139006}" type="presParOf" srcId="{13B17713-1FCB-4446-91B5-ED9939CAEDFB}" destId="{D3B92352-7237-473B-B88C-9D54644990C4}" srcOrd="9" destOrd="0" presId="urn:microsoft.com/office/officeart/2005/8/layout/hierarchy3"/>
    <dgm:cxn modelId="{BBB83632-6F70-4C4B-B035-C91DBFE38AEA}" type="presParOf" srcId="{13B17713-1FCB-4446-91B5-ED9939CAEDFB}" destId="{ADCD8129-8DD7-4CE9-86AE-F254B26B9CAA}" srcOrd="10" destOrd="0" presId="urn:microsoft.com/office/officeart/2005/8/layout/hierarchy3"/>
    <dgm:cxn modelId="{FEFBA549-37E8-4A67-AF09-DB016A0E4362}" type="presParOf" srcId="{13B17713-1FCB-4446-91B5-ED9939CAEDFB}" destId="{5BDBC938-FEB6-4096-B552-90284286A1AD}" srcOrd="11" destOrd="0" presId="urn:microsoft.com/office/officeart/2005/8/layout/hierarchy3"/>
    <dgm:cxn modelId="{0FBCE5C9-A2BD-45D6-BEBF-B62559D010E2}" type="presParOf" srcId="{13B17713-1FCB-4446-91B5-ED9939CAEDFB}" destId="{ACD2A336-07CB-4259-9230-E3864638A0DF}" srcOrd="12" destOrd="0" presId="urn:microsoft.com/office/officeart/2005/8/layout/hierarchy3"/>
    <dgm:cxn modelId="{BF1008DA-2D54-428B-B0D6-9659AAD24085}" type="presParOf" srcId="{13B17713-1FCB-4446-91B5-ED9939CAEDFB}" destId="{DAF45C50-8AB6-444F-ABFA-B3B5AC721330}" srcOrd="13" destOrd="0" presId="urn:microsoft.com/office/officeart/2005/8/layout/hierarchy3"/>
    <dgm:cxn modelId="{9670E536-87F2-4154-A0B6-BBF00231FEEC}" type="presParOf" srcId="{13B17713-1FCB-4446-91B5-ED9939CAEDFB}" destId="{44A51196-C761-47F2-9A25-8DB3838A645A}" srcOrd="14" destOrd="0" presId="urn:microsoft.com/office/officeart/2005/8/layout/hierarchy3"/>
    <dgm:cxn modelId="{33C4F859-12B9-4AE2-827C-FED1E6A1F027}" type="presParOf" srcId="{13B17713-1FCB-4446-91B5-ED9939CAEDFB}" destId="{2518FDC3-D577-469C-9D70-45796042A517}" srcOrd="15" destOrd="0" presId="urn:microsoft.com/office/officeart/2005/8/layout/hierarchy3"/>
    <dgm:cxn modelId="{AC07AD60-EFBA-43C2-92AE-F1C8C540A0F9}" type="presParOf" srcId="{13B17713-1FCB-4446-91B5-ED9939CAEDFB}" destId="{E9E38C05-E0D2-4E2D-AEAD-4FB1DF468C26}" srcOrd="16" destOrd="0" presId="urn:microsoft.com/office/officeart/2005/8/layout/hierarchy3"/>
    <dgm:cxn modelId="{99DD29B8-AF74-40BA-A688-64EC25831B69}" type="presParOf" srcId="{13B17713-1FCB-4446-91B5-ED9939CAEDFB}" destId="{4F1DAB33-1A4A-4E8E-8AB8-13E897C72DD3}" srcOrd="17" destOrd="0" presId="urn:microsoft.com/office/officeart/2005/8/layout/hierarchy3"/>
    <dgm:cxn modelId="{2202ECB3-D040-4B50-9B17-A6E3977AAB07}" type="presParOf" srcId="{13B17713-1FCB-4446-91B5-ED9939CAEDFB}" destId="{F7E1F961-07DF-40E0-90CF-42752E808C57}" srcOrd="18" destOrd="0" presId="urn:microsoft.com/office/officeart/2005/8/layout/hierarchy3"/>
    <dgm:cxn modelId="{15A754C8-BABA-4AB9-8D5E-95C40C11421D}" type="presParOf" srcId="{13B17713-1FCB-4446-91B5-ED9939CAEDFB}" destId="{F3FF9BFD-13EB-40F2-BF1D-659F5DD1B42E}" srcOrd="19" destOrd="0" presId="urn:microsoft.com/office/officeart/2005/8/layout/hierarchy3"/>
    <dgm:cxn modelId="{B605167F-33A8-4DB5-8A4E-9DA633F59E67}" type="presParOf" srcId="{13B17713-1FCB-4446-91B5-ED9939CAEDFB}" destId="{21EB0DAE-7C05-49DC-BB94-86D37F44EB28}" srcOrd="20" destOrd="0" presId="urn:microsoft.com/office/officeart/2005/8/layout/hierarchy3"/>
    <dgm:cxn modelId="{789C7C09-E6CB-45AC-AC31-67E99E448001}" type="presParOf" srcId="{13B17713-1FCB-4446-91B5-ED9939CAEDFB}" destId="{56C90F93-B1A0-4FA6-B191-7D107DE32461}" srcOrd="21" destOrd="0" presId="urn:microsoft.com/office/officeart/2005/8/layout/hierarchy3"/>
    <dgm:cxn modelId="{40E24D87-0D84-44D6-943E-FA506EF7AAF7}" type="presParOf" srcId="{13B17713-1FCB-4446-91B5-ED9939CAEDFB}" destId="{53907E7B-F96D-4194-8AD8-089BDC9A13A9}" srcOrd="22" destOrd="0" presId="urn:microsoft.com/office/officeart/2005/8/layout/hierarchy3"/>
    <dgm:cxn modelId="{114264D3-7A4A-4D2A-9E39-A2F5702C5206}" type="presParOf" srcId="{13B17713-1FCB-4446-91B5-ED9939CAEDFB}" destId="{06416FBF-9F95-480E-91C8-A15009940615}" srcOrd="23" destOrd="0" presId="urn:microsoft.com/office/officeart/2005/8/layout/hierarchy3"/>
    <dgm:cxn modelId="{8BA1CCBA-F30A-47FB-895A-6B51714A80F9}" type="presParOf" srcId="{5CE47601-7E79-4171-9B5D-6EBC79BCBBB8}" destId="{97B7D144-16E7-495E-8A5B-951F99F30537}" srcOrd="4" destOrd="0" presId="urn:microsoft.com/office/officeart/2005/8/layout/hierarchy3"/>
    <dgm:cxn modelId="{2DF3D48C-866A-4105-8848-04F26CD3B7E0}" type="presParOf" srcId="{97B7D144-16E7-495E-8A5B-951F99F30537}" destId="{DDDABA0A-8ACE-4030-BE4D-531C1F5DBE71}" srcOrd="0" destOrd="0" presId="urn:microsoft.com/office/officeart/2005/8/layout/hierarchy3"/>
    <dgm:cxn modelId="{C48CE6ED-C280-4A42-AF8A-2191F27D1479}" type="presParOf" srcId="{DDDABA0A-8ACE-4030-BE4D-531C1F5DBE71}" destId="{4B4E0635-B581-4714-B433-3D3E081226BF}" srcOrd="0" destOrd="0" presId="urn:microsoft.com/office/officeart/2005/8/layout/hierarchy3"/>
    <dgm:cxn modelId="{FFA3A79C-7A0E-45F2-AE13-0B7558759B7E}" type="presParOf" srcId="{DDDABA0A-8ACE-4030-BE4D-531C1F5DBE71}" destId="{CCD712E1-A779-43F3-A99A-01A994A33F63}" srcOrd="1" destOrd="0" presId="urn:microsoft.com/office/officeart/2005/8/layout/hierarchy3"/>
    <dgm:cxn modelId="{E97790FE-4331-493D-BE18-FAA441D3C22C}" type="presParOf" srcId="{97B7D144-16E7-495E-8A5B-951F99F30537}" destId="{34678082-FD92-4AAD-879B-E9AE1924CC0C}" srcOrd="1" destOrd="0" presId="urn:microsoft.com/office/officeart/2005/8/layout/hierarchy3"/>
    <dgm:cxn modelId="{71F241B7-C0E3-4F71-AEEB-890E13343D3E}" type="presParOf" srcId="{34678082-FD92-4AAD-879B-E9AE1924CC0C}" destId="{9AA3908F-3915-41A3-A635-4E53BEC17DAD}" srcOrd="0" destOrd="0" presId="urn:microsoft.com/office/officeart/2005/8/layout/hierarchy3"/>
    <dgm:cxn modelId="{6FA1608A-D43F-4549-B715-3D5AC5B8B326}" type="presParOf" srcId="{34678082-FD92-4AAD-879B-E9AE1924CC0C}" destId="{D71EAC81-50E1-4BBA-8A02-FAA6AD2CF79F}" srcOrd="1" destOrd="0" presId="urn:microsoft.com/office/officeart/2005/8/layout/hierarchy3"/>
    <dgm:cxn modelId="{88DF29F2-BB6E-48C3-A544-EF0159151D2E}" type="presParOf" srcId="{5CE47601-7E79-4171-9B5D-6EBC79BCBBB8}" destId="{CD4C542B-7817-4329-A848-A059CE6F7051}" srcOrd="5" destOrd="0" presId="urn:microsoft.com/office/officeart/2005/8/layout/hierarchy3"/>
    <dgm:cxn modelId="{4738D262-7493-4472-B0B8-2E2E952622E1}" type="presParOf" srcId="{CD4C542B-7817-4329-A848-A059CE6F7051}" destId="{02684CA9-FAE7-46B6-872A-E9A63A491F83}" srcOrd="0" destOrd="0" presId="urn:microsoft.com/office/officeart/2005/8/layout/hierarchy3"/>
    <dgm:cxn modelId="{75CDFBE1-1672-47A2-9AFF-D2621E9E47D3}" type="presParOf" srcId="{02684CA9-FAE7-46B6-872A-E9A63A491F83}" destId="{5EC156B0-239B-4780-A76D-B9F761DB2305}" srcOrd="0" destOrd="0" presId="urn:microsoft.com/office/officeart/2005/8/layout/hierarchy3"/>
    <dgm:cxn modelId="{1121256C-DD67-4533-8EE1-CED6C538D257}" type="presParOf" srcId="{02684CA9-FAE7-46B6-872A-E9A63A491F83}" destId="{B79E2F6A-F557-45B1-B6CB-2800A8E979A7}" srcOrd="1" destOrd="0" presId="urn:microsoft.com/office/officeart/2005/8/layout/hierarchy3"/>
    <dgm:cxn modelId="{824395B9-E43D-4A3D-A82C-46958D33196D}" type="presParOf" srcId="{CD4C542B-7817-4329-A848-A059CE6F7051}" destId="{1000043D-AF96-4E09-937B-F26396EF4318}" srcOrd="1" destOrd="0" presId="urn:microsoft.com/office/officeart/2005/8/layout/hierarchy3"/>
    <dgm:cxn modelId="{3C72CB1C-F3DE-4C41-BB62-EA6CEC0F9DAC}" type="presParOf" srcId="{1000043D-AF96-4E09-937B-F26396EF4318}" destId="{4393246D-B2A0-4A82-8E3A-E48C652BB7C0}" srcOrd="0" destOrd="0" presId="urn:microsoft.com/office/officeart/2005/8/layout/hierarchy3"/>
    <dgm:cxn modelId="{1583BF2E-2BDA-4894-A960-B41738C1818D}" type="presParOf" srcId="{1000043D-AF96-4E09-937B-F26396EF4318}" destId="{E105DED8-148D-404F-80C3-CE59601BDB91}" srcOrd="1" destOrd="0" presId="urn:microsoft.com/office/officeart/2005/8/layout/hierarchy3"/>
    <dgm:cxn modelId="{54C5529A-DE0B-4DE7-9079-D5DF06B3FC4E}" type="presParOf" srcId="{1000043D-AF96-4E09-937B-F26396EF4318}" destId="{4F58F9D5-E98C-47AC-9F4D-FE374CC10966}" srcOrd="2" destOrd="0" presId="urn:microsoft.com/office/officeart/2005/8/layout/hierarchy3"/>
    <dgm:cxn modelId="{BF7B9790-DED4-40AE-9D5C-09B81A80EAE8}" type="presParOf" srcId="{1000043D-AF96-4E09-937B-F26396EF4318}" destId="{04EA8BC0-18B2-4779-BE83-863C4DCCF030}" srcOrd="3" destOrd="0" presId="urn:microsoft.com/office/officeart/2005/8/layout/hierarchy3"/>
    <dgm:cxn modelId="{0AADF6EF-99EC-483A-B2DA-24CC15831036}" type="presParOf" srcId="{1000043D-AF96-4E09-937B-F26396EF4318}" destId="{34F19756-99DB-4ABB-8197-CACD1D5F6254}" srcOrd="4" destOrd="0" presId="urn:microsoft.com/office/officeart/2005/8/layout/hierarchy3"/>
    <dgm:cxn modelId="{0652F097-F75D-46BF-A2A4-9C603FCB58DF}" type="presParOf" srcId="{1000043D-AF96-4E09-937B-F26396EF4318}" destId="{C9BF83BD-C56A-488F-8C8C-2F46513C2031}" srcOrd="5" destOrd="0" presId="urn:microsoft.com/office/officeart/2005/8/layout/hierarchy3"/>
    <dgm:cxn modelId="{50306C2B-5976-42A9-A7D6-77E7F0D49D5A}" type="presParOf" srcId="{1000043D-AF96-4E09-937B-F26396EF4318}" destId="{DC664D94-264C-4D09-98E0-B95065B95B3F}" srcOrd="6" destOrd="0" presId="urn:microsoft.com/office/officeart/2005/8/layout/hierarchy3"/>
    <dgm:cxn modelId="{6635BAAC-6EB3-44BB-B982-00DC5EA90BDB}" type="presParOf" srcId="{1000043D-AF96-4E09-937B-F26396EF4318}" destId="{A348838D-5E65-46BE-8E96-58BA7883BD56}" srcOrd="7" destOrd="0" presId="urn:microsoft.com/office/officeart/2005/8/layout/hierarchy3"/>
    <dgm:cxn modelId="{6BBB2EF0-A5FE-4978-9661-407B3268F9F3}" type="presParOf" srcId="{1000043D-AF96-4E09-937B-F26396EF4318}" destId="{6F9A59AA-1C24-44FE-AEEF-A78268A305FC}" srcOrd="8" destOrd="0" presId="urn:microsoft.com/office/officeart/2005/8/layout/hierarchy3"/>
    <dgm:cxn modelId="{35EDA32C-7066-4A4B-A88C-D6130B9507D0}" type="presParOf" srcId="{1000043D-AF96-4E09-937B-F26396EF4318}" destId="{A333D051-5F63-4578-8B1A-9BD33706D4D2}" srcOrd="9" destOrd="0" presId="urn:microsoft.com/office/officeart/2005/8/layout/hierarchy3"/>
    <dgm:cxn modelId="{0FEACDE2-FF3E-4547-9652-4DBB07A276E5}" type="presParOf" srcId="{1000043D-AF96-4E09-937B-F26396EF4318}" destId="{C7677005-E3F6-4BDF-AA9C-40F6ED306B9A}" srcOrd="10" destOrd="0" presId="urn:microsoft.com/office/officeart/2005/8/layout/hierarchy3"/>
    <dgm:cxn modelId="{B36320A5-C3FE-4ADC-8BFA-0465027F355F}" type="presParOf" srcId="{1000043D-AF96-4E09-937B-F26396EF4318}" destId="{89A4F74E-413F-4115-9D31-91888F35AFCD}" srcOrd="11" destOrd="0" presId="urn:microsoft.com/office/officeart/2005/8/layout/hierarchy3"/>
    <dgm:cxn modelId="{4B00F00C-905F-4435-9634-76A380861048}" type="presParOf" srcId="{1000043D-AF96-4E09-937B-F26396EF4318}" destId="{DAEC7C54-6766-4517-83F9-097FA4CD6AD2}" srcOrd="12" destOrd="0" presId="urn:microsoft.com/office/officeart/2005/8/layout/hierarchy3"/>
    <dgm:cxn modelId="{36A4E4AE-5E21-4F41-A403-75DAAD64C8D6}" type="presParOf" srcId="{1000043D-AF96-4E09-937B-F26396EF4318}" destId="{A250A260-D7C9-4C10-9D49-A25455850DD8}" srcOrd="13" destOrd="0" presId="urn:microsoft.com/office/officeart/2005/8/layout/hierarchy3"/>
    <dgm:cxn modelId="{F5F59D1A-17C3-4EE7-BCC6-5AD0955B98BE}" type="presParOf" srcId="{5CE47601-7E79-4171-9B5D-6EBC79BCBBB8}" destId="{0722ECDD-EF8B-45AC-A95A-4A33CC14D909}" srcOrd="6" destOrd="0" presId="urn:microsoft.com/office/officeart/2005/8/layout/hierarchy3"/>
    <dgm:cxn modelId="{7773F49A-46F5-4345-898A-CD5C7AEC273F}" type="presParOf" srcId="{0722ECDD-EF8B-45AC-A95A-4A33CC14D909}" destId="{41EE5087-E6F2-42EA-951F-AABF693389E2}" srcOrd="0" destOrd="0" presId="urn:microsoft.com/office/officeart/2005/8/layout/hierarchy3"/>
    <dgm:cxn modelId="{4378E23C-341E-4A5C-8DCB-304F5C48AFEC}" type="presParOf" srcId="{41EE5087-E6F2-42EA-951F-AABF693389E2}" destId="{5C4D0BB6-43BB-47DB-AC56-1FBD87A36501}" srcOrd="0" destOrd="0" presId="urn:microsoft.com/office/officeart/2005/8/layout/hierarchy3"/>
    <dgm:cxn modelId="{E36EAA34-1B8A-4E37-A25E-4583151BCE5B}" type="presParOf" srcId="{41EE5087-E6F2-42EA-951F-AABF693389E2}" destId="{29C85062-52E2-4FD6-A0E8-0BF275B32072}" srcOrd="1" destOrd="0" presId="urn:microsoft.com/office/officeart/2005/8/layout/hierarchy3"/>
    <dgm:cxn modelId="{719C9C49-C5C3-4939-B752-1E2393810483}" type="presParOf" srcId="{0722ECDD-EF8B-45AC-A95A-4A33CC14D909}" destId="{30975BFD-7F68-40F1-B6D1-AB8053AAEF16}" srcOrd="1" destOrd="0" presId="urn:microsoft.com/office/officeart/2005/8/layout/hierarchy3"/>
    <dgm:cxn modelId="{0BC97113-EEFD-4F67-9B19-68717C646C11}" type="presParOf" srcId="{30975BFD-7F68-40F1-B6D1-AB8053AAEF16}" destId="{78D831F7-7E48-45A0-9DFD-7DAEBDFB02F6}" srcOrd="0" destOrd="0" presId="urn:microsoft.com/office/officeart/2005/8/layout/hierarchy3"/>
    <dgm:cxn modelId="{1AA6D0C9-FF2D-4A60-995D-9AB91695AAB2}" type="presParOf" srcId="{30975BFD-7F68-40F1-B6D1-AB8053AAEF16}" destId="{E86B1B62-7C42-4D0E-A799-7CECA3AB6421}" srcOrd="1" destOrd="0" presId="urn:microsoft.com/office/officeart/2005/8/layout/hierarchy3"/>
    <dgm:cxn modelId="{65BDDA1A-FA56-4161-B6C9-4E484F301E8F}" type="presParOf" srcId="{30975BFD-7F68-40F1-B6D1-AB8053AAEF16}" destId="{36A8318B-B0AD-4071-9868-DE467FECE942}" srcOrd="2" destOrd="0" presId="urn:microsoft.com/office/officeart/2005/8/layout/hierarchy3"/>
    <dgm:cxn modelId="{B4AB4700-BEAE-4441-B055-0937A7582E9F}" type="presParOf" srcId="{30975BFD-7F68-40F1-B6D1-AB8053AAEF16}" destId="{1416EFF1-D424-466A-9385-503908001949}" srcOrd="3" destOrd="0" presId="urn:microsoft.com/office/officeart/2005/8/layout/hierarchy3"/>
    <dgm:cxn modelId="{EE1430BE-EF31-40A9-B922-2DE3DAA2080A}" type="presParOf" srcId="{30975BFD-7F68-40F1-B6D1-AB8053AAEF16}" destId="{D247AF1E-ED0D-4256-BA2F-45F003541BFB}" srcOrd="4" destOrd="0" presId="urn:microsoft.com/office/officeart/2005/8/layout/hierarchy3"/>
    <dgm:cxn modelId="{C51E20C6-5786-4AAE-A747-3AEA88E42D3B}" type="presParOf" srcId="{30975BFD-7F68-40F1-B6D1-AB8053AAEF16}" destId="{1BD11483-1846-493A-8A43-E717170654C2}" srcOrd="5" destOrd="0" presId="urn:microsoft.com/office/officeart/2005/8/layout/hierarchy3"/>
    <dgm:cxn modelId="{BAA7CB7C-9BD5-4CFF-AB7C-049E1896EB71}" type="presParOf" srcId="{30975BFD-7F68-40F1-B6D1-AB8053AAEF16}" destId="{D4ABBA64-B628-43C8-831F-63444E69FED5}" srcOrd="6" destOrd="0" presId="urn:microsoft.com/office/officeart/2005/8/layout/hierarchy3"/>
    <dgm:cxn modelId="{9CFC2D47-488B-4863-8B70-804421986F46}" type="presParOf" srcId="{30975BFD-7F68-40F1-B6D1-AB8053AAEF16}" destId="{521206AF-2C2B-4C22-8A0A-4E77411AAC4B}" srcOrd="7" destOrd="0" presId="urn:microsoft.com/office/officeart/2005/8/layout/hierarchy3"/>
    <dgm:cxn modelId="{5327E5E6-D9D7-4D49-9FAC-63DBB165ED4E}" type="presParOf" srcId="{30975BFD-7F68-40F1-B6D1-AB8053AAEF16}" destId="{87116402-163D-41CE-AB54-3A336CA784AF}" srcOrd="8" destOrd="0" presId="urn:microsoft.com/office/officeart/2005/8/layout/hierarchy3"/>
    <dgm:cxn modelId="{87A4E727-F454-43F0-AE13-22BB54881B93}" type="presParOf" srcId="{30975BFD-7F68-40F1-B6D1-AB8053AAEF16}" destId="{D1346944-1121-4184-81C8-37D4AA5E330C}" srcOrd="9" destOrd="0" presId="urn:microsoft.com/office/officeart/2005/8/layout/hierarchy3"/>
    <dgm:cxn modelId="{60E0F34D-618D-43BE-BA5C-C4A01612A29A}" type="presParOf" srcId="{30975BFD-7F68-40F1-B6D1-AB8053AAEF16}" destId="{64EC1A6B-6201-46A4-8FCA-62139365C6B5}" srcOrd="10" destOrd="0" presId="urn:microsoft.com/office/officeart/2005/8/layout/hierarchy3"/>
    <dgm:cxn modelId="{F1CC4011-C24D-425C-8E0A-B698A8D077AC}" type="presParOf" srcId="{30975BFD-7F68-40F1-B6D1-AB8053AAEF16}" destId="{69864A54-6970-49DF-905B-94BD99544379}" srcOrd="11" destOrd="0" presId="urn:microsoft.com/office/officeart/2005/8/layout/hierarchy3"/>
    <dgm:cxn modelId="{9C93C042-5C62-42ED-A2C3-4D75CA34E3DD}" type="presParOf" srcId="{30975BFD-7F68-40F1-B6D1-AB8053AAEF16}" destId="{639880EA-F33E-4A7A-9760-533F060B7A06}" srcOrd="12" destOrd="0" presId="urn:microsoft.com/office/officeart/2005/8/layout/hierarchy3"/>
    <dgm:cxn modelId="{6D300D61-6F55-4CD0-9C3F-4F926F1A235F}" type="presParOf" srcId="{30975BFD-7F68-40F1-B6D1-AB8053AAEF16}" destId="{A6D418CC-BCFE-4E0C-BE24-B7C764AB526F}" srcOrd="13" destOrd="0" presId="urn:microsoft.com/office/officeart/2005/8/layout/hierarchy3"/>
    <dgm:cxn modelId="{801DDE48-54D2-4F70-988A-D1400A6B5DEF}" type="presParOf" srcId="{30975BFD-7F68-40F1-B6D1-AB8053AAEF16}" destId="{B19209CE-F537-4FC5-8988-648B1306199B}" srcOrd="14" destOrd="0" presId="urn:microsoft.com/office/officeart/2005/8/layout/hierarchy3"/>
    <dgm:cxn modelId="{7778AFAF-265E-41FF-93C5-2390D065DFB3}" type="presParOf" srcId="{30975BFD-7F68-40F1-B6D1-AB8053AAEF16}" destId="{CE6C0A89-E89E-4506-84F7-935EF3D6B56F}" srcOrd="15" destOrd="0" presId="urn:microsoft.com/office/officeart/2005/8/layout/hierarchy3"/>
    <dgm:cxn modelId="{169BD1E4-D457-4E03-BCDB-5569AA85554A}" type="presParOf" srcId="{30975BFD-7F68-40F1-B6D1-AB8053AAEF16}" destId="{AE870DB0-120E-48BC-9AC0-AEFC2F8AC38E}" srcOrd="16" destOrd="0" presId="urn:microsoft.com/office/officeart/2005/8/layout/hierarchy3"/>
    <dgm:cxn modelId="{9102B4DD-E09D-4FD3-A443-FF7B31007599}" type="presParOf" srcId="{30975BFD-7F68-40F1-B6D1-AB8053AAEF16}" destId="{A74D7119-1862-4CB9-9FC7-236600D09ECD}" srcOrd="17" destOrd="0" presId="urn:microsoft.com/office/officeart/2005/8/layout/hierarchy3"/>
    <dgm:cxn modelId="{810A9360-C24A-4B88-9831-A36135E990ED}" type="presParOf" srcId="{30975BFD-7F68-40F1-B6D1-AB8053AAEF16}" destId="{FE93E9C2-49A0-464E-B9C1-8D2B01EC160E}" srcOrd="18" destOrd="0" presId="urn:microsoft.com/office/officeart/2005/8/layout/hierarchy3"/>
    <dgm:cxn modelId="{BE2BA5CA-75D1-4116-90B9-DE2159B8D060}" type="presParOf" srcId="{30975BFD-7F68-40F1-B6D1-AB8053AAEF16}" destId="{394534BB-79D3-4ABD-A550-4AB1D7E40DC9}" srcOrd="19" destOrd="0" presId="urn:microsoft.com/office/officeart/2005/8/layout/hierarchy3"/>
    <dgm:cxn modelId="{B2378719-491B-4D30-A671-6F5B9DD1A5EA}" type="presParOf" srcId="{30975BFD-7F68-40F1-B6D1-AB8053AAEF16}" destId="{9B8C7537-D35F-4D95-B16A-5CA01D08B8B8}" srcOrd="20" destOrd="0" presId="urn:microsoft.com/office/officeart/2005/8/layout/hierarchy3"/>
    <dgm:cxn modelId="{A4ABEB98-51F4-4257-8340-0ABC3B6AEEFC}" type="presParOf" srcId="{30975BFD-7F68-40F1-B6D1-AB8053AAEF16}" destId="{9F9AFF68-5F91-4D46-BE04-2257389C213B}" srcOrd="21" destOrd="0" presId="urn:microsoft.com/office/officeart/2005/8/layout/hierarchy3"/>
    <dgm:cxn modelId="{BB9D5F0E-DDD0-4968-A637-DD009A4345F1}" type="presParOf" srcId="{30975BFD-7F68-40F1-B6D1-AB8053AAEF16}" destId="{220454E7-473F-48A3-A3D8-ED708026A27D}" srcOrd="22" destOrd="0" presId="urn:microsoft.com/office/officeart/2005/8/layout/hierarchy3"/>
    <dgm:cxn modelId="{9EC99431-56BC-430C-A29E-7941C9940EAD}" type="presParOf" srcId="{30975BFD-7F68-40F1-B6D1-AB8053AAEF16}" destId="{B710D166-4F8D-4B6C-81B2-F207E3D0A95A}" srcOrd="23" destOrd="0" presId="urn:microsoft.com/office/officeart/2005/8/layout/hierarchy3"/>
    <dgm:cxn modelId="{85B02BDF-B7CF-4BF8-A8D4-8C68DEEFD5D5}" type="presParOf" srcId="{30975BFD-7F68-40F1-B6D1-AB8053AAEF16}" destId="{0E0CB3C2-9B55-4BF4-911E-09DE775FD749}" srcOrd="24" destOrd="0" presId="urn:microsoft.com/office/officeart/2005/8/layout/hierarchy3"/>
    <dgm:cxn modelId="{6A65524D-DB71-46A5-9BFD-23CCBEC12BFF}" type="presParOf" srcId="{30975BFD-7F68-40F1-B6D1-AB8053AAEF16}" destId="{BDA312D6-9078-4F48-9829-4B2800BD2FD6}" srcOrd="25" destOrd="0" presId="urn:microsoft.com/office/officeart/2005/8/layout/hierarchy3"/>
    <dgm:cxn modelId="{965C1EF2-87C5-4DCA-817D-30286730B56C}" type="presParOf" srcId="{30975BFD-7F68-40F1-B6D1-AB8053AAEF16}" destId="{B7795C07-045E-431D-A7E0-80D9C12648C5}" srcOrd="26" destOrd="0" presId="urn:microsoft.com/office/officeart/2005/8/layout/hierarchy3"/>
    <dgm:cxn modelId="{A5A3249B-BEAE-4D25-997C-78FF0F007A98}" type="presParOf" srcId="{30975BFD-7F68-40F1-B6D1-AB8053AAEF16}" destId="{F5953D1A-363B-4592-AF61-648C90FA6B51}" srcOrd="27" destOrd="0" presId="urn:microsoft.com/office/officeart/2005/8/layout/hierarchy3"/>
    <dgm:cxn modelId="{79191681-6850-40EC-ACCD-792ECEDBC969}" type="presParOf" srcId="{5CE47601-7E79-4171-9B5D-6EBC79BCBBB8}" destId="{9D5AE6E0-20A1-4ED9-B100-735AD29B93FC}" srcOrd="7" destOrd="0" presId="urn:microsoft.com/office/officeart/2005/8/layout/hierarchy3"/>
    <dgm:cxn modelId="{A72AF17B-7F17-4AB1-A28B-0FFE8CDEB81F}" type="presParOf" srcId="{9D5AE6E0-20A1-4ED9-B100-735AD29B93FC}" destId="{4A4BE778-7817-4ACE-978A-7996EB128D74}" srcOrd="0" destOrd="0" presId="urn:microsoft.com/office/officeart/2005/8/layout/hierarchy3"/>
    <dgm:cxn modelId="{554FCFB9-0EF1-45E5-A879-49EA9E215B8D}" type="presParOf" srcId="{4A4BE778-7817-4ACE-978A-7996EB128D74}" destId="{F0DBF09C-3C8E-4FD0-B7A6-986436CE79BA}" srcOrd="0" destOrd="0" presId="urn:microsoft.com/office/officeart/2005/8/layout/hierarchy3"/>
    <dgm:cxn modelId="{E98DFEA9-BEC4-4876-964D-55737B9165A8}" type="presParOf" srcId="{4A4BE778-7817-4ACE-978A-7996EB128D74}" destId="{68445BCA-4A56-4A70-B820-500F7D39DCC7}" srcOrd="1" destOrd="0" presId="urn:microsoft.com/office/officeart/2005/8/layout/hierarchy3"/>
    <dgm:cxn modelId="{6BF1E466-F9DA-4A6A-AC5D-D6DC2B0756E8}" type="presParOf" srcId="{9D5AE6E0-20A1-4ED9-B100-735AD29B93FC}" destId="{63B76C46-CACE-4A7E-92CE-9539DE8D1935}" srcOrd="1" destOrd="0" presId="urn:microsoft.com/office/officeart/2005/8/layout/hierarchy3"/>
    <dgm:cxn modelId="{31667AB9-4BB9-46DC-B8F2-FEE84CFEAFF6}" type="presParOf" srcId="{63B76C46-CACE-4A7E-92CE-9539DE8D1935}" destId="{329ACFF7-3A49-4055-9691-1FDD88CA5FC5}" srcOrd="0" destOrd="0" presId="urn:microsoft.com/office/officeart/2005/8/layout/hierarchy3"/>
    <dgm:cxn modelId="{25851C7F-68D4-41C5-A1AF-885D52C64DE5}" type="presParOf" srcId="{63B76C46-CACE-4A7E-92CE-9539DE8D1935}" destId="{6ACBD3D6-5AAC-4189-98AB-FCE7510775A4}" srcOrd="1" destOrd="0" presId="urn:microsoft.com/office/officeart/2005/8/layout/hierarchy3"/>
    <dgm:cxn modelId="{8DA81A52-B60D-4D98-894B-2EC860137510}" type="presParOf" srcId="{63B76C46-CACE-4A7E-92CE-9539DE8D1935}" destId="{7904733C-A5D0-4C04-ADA2-4F4C7B380FA2}" srcOrd="2" destOrd="0" presId="urn:microsoft.com/office/officeart/2005/8/layout/hierarchy3"/>
    <dgm:cxn modelId="{795D7410-770A-4980-B0A1-1424E1BDA011}" type="presParOf" srcId="{63B76C46-CACE-4A7E-92CE-9539DE8D1935}" destId="{3BB04293-3C40-4303-A71C-67D3083D2882}" srcOrd="3" destOrd="0" presId="urn:microsoft.com/office/officeart/2005/8/layout/hierarchy3"/>
    <dgm:cxn modelId="{C4A1C382-1DF1-4275-873A-9FF8B68985DB}" type="presParOf" srcId="{63B76C46-CACE-4A7E-92CE-9539DE8D1935}" destId="{53CDA8B7-05D9-40B9-BEE0-40D98298ED15}" srcOrd="4" destOrd="0" presId="urn:microsoft.com/office/officeart/2005/8/layout/hierarchy3"/>
    <dgm:cxn modelId="{512BDC1C-A778-4336-B730-94FEC9F6CC4E}" type="presParOf" srcId="{63B76C46-CACE-4A7E-92CE-9539DE8D1935}" destId="{6CEAF0F7-7340-4D7B-B5B7-0A94E5C36E87}" srcOrd="5" destOrd="0" presId="urn:microsoft.com/office/officeart/2005/8/layout/hierarchy3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81F40-664E-42DD-89C3-323EE3F9A15E}">
      <dsp:nvSpPr>
        <dsp:cNvPr id="0" name=""/>
        <dsp:cNvSpPr/>
      </dsp:nvSpPr>
      <dsp:spPr>
        <a:xfrm>
          <a:off x="1179314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Business</a:t>
          </a:r>
        </a:p>
      </dsp:txBody>
      <dsp:txXfrm>
        <a:off x="1188590" y="13443"/>
        <a:ext cx="614860" cy="298154"/>
      </dsp:txXfrm>
    </dsp:sp>
    <dsp:sp modelId="{F5F61737-ADA0-4176-A499-C03D1555439A}">
      <dsp:nvSpPr>
        <dsp:cNvPr id="0" name=""/>
        <dsp:cNvSpPr/>
      </dsp:nvSpPr>
      <dsp:spPr>
        <a:xfrm>
          <a:off x="1196935" y="320873"/>
          <a:ext cx="91440" cy="249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292"/>
              </a:lnTo>
              <a:lnTo>
                <a:pt x="109061" y="2492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EB5C3-5958-4684-B6C8-896CD81AF81B}">
      <dsp:nvSpPr>
        <dsp:cNvPr id="0" name=""/>
        <dsp:cNvSpPr/>
      </dsp:nvSpPr>
      <dsp:spPr>
        <a:xfrm>
          <a:off x="1305996" y="411812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Accounting</a:t>
          </a:r>
        </a:p>
      </dsp:txBody>
      <dsp:txXfrm>
        <a:off x="1315272" y="421088"/>
        <a:ext cx="488178" cy="298154"/>
      </dsp:txXfrm>
    </dsp:sp>
    <dsp:sp modelId="{7ABEEF8E-6DC5-4282-AC11-474952A26B92}">
      <dsp:nvSpPr>
        <dsp:cNvPr id="0" name=""/>
        <dsp:cNvSpPr/>
      </dsp:nvSpPr>
      <dsp:spPr>
        <a:xfrm>
          <a:off x="1196935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53781-35D0-4835-8961-F8E7B212EB45}">
      <dsp:nvSpPr>
        <dsp:cNvPr id="0" name=""/>
        <dsp:cNvSpPr/>
      </dsp:nvSpPr>
      <dsp:spPr>
        <a:xfrm>
          <a:off x="1305996" y="795932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Economics &amp; Finance</a:t>
          </a:r>
        </a:p>
      </dsp:txBody>
      <dsp:txXfrm>
        <a:off x="1315272" y="805208"/>
        <a:ext cx="488178" cy="298154"/>
      </dsp:txXfrm>
    </dsp:sp>
    <dsp:sp modelId="{42A1B417-BC36-4CC3-878B-FDC67BA5FC97}">
      <dsp:nvSpPr>
        <dsp:cNvPr id="0" name=""/>
        <dsp:cNvSpPr/>
      </dsp:nvSpPr>
      <dsp:spPr>
        <a:xfrm>
          <a:off x="1196935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9933E-7CA6-4CD2-A639-5BA7ACEA4100}">
      <dsp:nvSpPr>
        <dsp:cNvPr id="0" name=""/>
        <dsp:cNvSpPr/>
      </dsp:nvSpPr>
      <dsp:spPr>
        <a:xfrm>
          <a:off x="1305996" y="1191815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HRT</a:t>
          </a:r>
        </a:p>
      </dsp:txBody>
      <dsp:txXfrm>
        <a:off x="1315272" y="1201091"/>
        <a:ext cx="488178" cy="298154"/>
      </dsp:txXfrm>
    </dsp:sp>
    <dsp:sp modelId="{30D75816-8369-4A27-9CEB-D5CACAE12328}">
      <dsp:nvSpPr>
        <dsp:cNvPr id="0" name=""/>
        <dsp:cNvSpPr/>
      </dsp:nvSpPr>
      <dsp:spPr>
        <a:xfrm>
          <a:off x="1196935" y="320873"/>
          <a:ext cx="91440" cy="142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178"/>
              </a:lnTo>
              <a:lnTo>
                <a:pt x="109061" y="1425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A492F-9D01-4628-AABB-3F383C5DC001}">
      <dsp:nvSpPr>
        <dsp:cNvPr id="0" name=""/>
        <dsp:cNvSpPr/>
      </dsp:nvSpPr>
      <dsp:spPr>
        <a:xfrm>
          <a:off x="1305996" y="1587698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Mgmt &amp; Mkt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 (7)</a:t>
          </a:r>
        </a:p>
      </dsp:txBody>
      <dsp:txXfrm>
        <a:off x="1315272" y="1596974"/>
        <a:ext cx="488178" cy="298154"/>
      </dsp:txXfrm>
    </dsp:sp>
    <dsp:sp modelId="{334A3702-2D2A-4F47-937C-574E4319EAC3}">
      <dsp:nvSpPr>
        <dsp:cNvPr id="0" name=""/>
        <dsp:cNvSpPr/>
      </dsp:nvSpPr>
      <dsp:spPr>
        <a:xfrm>
          <a:off x="1971079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Education</a:t>
          </a:r>
        </a:p>
      </dsp:txBody>
      <dsp:txXfrm>
        <a:off x="1980355" y="13443"/>
        <a:ext cx="614860" cy="298154"/>
      </dsp:txXfrm>
    </dsp:sp>
    <dsp:sp modelId="{E30D9C72-C52D-4B6A-B240-8A822A6A8673}">
      <dsp:nvSpPr>
        <dsp:cNvPr id="0" name=""/>
        <dsp:cNvSpPr/>
      </dsp:nvSpPr>
      <dsp:spPr>
        <a:xfrm>
          <a:off x="1988700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0EF4A-D82D-4829-BC97-344F86C12A49}">
      <dsp:nvSpPr>
        <dsp:cNvPr id="0" name=""/>
        <dsp:cNvSpPr/>
      </dsp:nvSpPr>
      <dsp:spPr>
        <a:xfrm>
          <a:off x="2097762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Curriculum &amp; Instruction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(3)</a:t>
          </a:r>
        </a:p>
      </dsp:txBody>
      <dsp:txXfrm>
        <a:off x="2107038" y="409326"/>
        <a:ext cx="488178" cy="298154"/>
      </dsp:txXfrm>
    </dsp:sp>
    <dsp:sp modelId="{041CEF42-973D-4C6E-9321-589E947F83BC}">
      <dsp:nvSpPr>
        <dsp:cNvPr id="0" name=""/>
        <dsp:cNvSpPr/>
      </dsp:nvSpPr>
      <dsp:spPr>
        <a:xfrm>
          <a:off x="1988700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8761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6DA0C-0AC6-41F7-A2C9-D23B801C09ED}">
      <dsp:nvSpPr>
        <dsp:cNvPr id="0" name=""/>
        <dsp:cNvSpPr/>
      </dsp:nvSpPr>
      <dsp:spPr>
        <a:xfrm>
          <a:off x="2076312" y="79593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ELCF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(3)</a:t>
          </a:r>
        </a:p>
      </dsp:txBody>
      <dsp:txXfrm>
        <a:off x="2085588" y="805208"/>
        <a:ext cx="488178" cy="298154"/>
      </dsp:txXfrm>
    </dsp:sp>
    <dsp:sp modelId="{4AE1AFB1-83DD-4C49-B40A-96E95E19994A}">
      <dsp:nvSpPr>
        <dsp:cNvPr id="0" name=""/>
        <dsp:cNvSpPr/>
      </dsp:nvSpPr>
      <dsp:spPr>
        <a:xfrm>
          <a:off x="1988700" y="320873"/>
          <a:ext cx="91440" cy="1014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4641"/>
              </a:lnTo>
              <a:lnTo>
                <a:pt x="109061" y="1014641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DDE58-7857-4D04-A2A8-393B6791FF91}">
      <dsp:nvSpPr>
        <dsp:cNvPr id="0" name=""/>
        <dsp:cNvSpPr/>
      </dsp:nvSpPr>
      <dsp:spPr>
        <a:xfrm>
          <a:off x="2097762" y="1177161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SEHS</a:t>
          </a:r>
        </a:p>
      </dsp:txBody>
      <dsp:txXfrm>
        <a:off x="2107038" y="1186437"/>
        <a:ext cx="488178" cy="298154"/>
      </dsp:txXfrm>
    </dsp:sp>
    <dsp:sp modelId="{61E7802E-4F36-4CD6-8450-7838C2EEC77B}">
      <dsp:nvSpPr>
        <dsp:cNvPr id="0" name=""/>
        <dsp:cNvSpPr/>
      </dsp:nvSpPr>
      <dsp:spPr>
        <a:xfrm>
          <a:off x="2762845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Engineering</a:t>
          </a:r>
        </a:p>
      </dsp:txBody>
      <dsp:txXfrm>
        <a:off x="2772121" y="13443"/>
        <a:ext cx="614860" cy="298154"/>
      </dsp:txXfrm>
    </dsp:sp>
    <dsp:sp modelId="{DEB88FE7-BD60-4173-B9D9-901185FF2114}">
      <dsp:nvSpPr>
        <dsp:cNvPr id="0" name=""/>
        <dsp:cNvSpPr/>
      </dsp:nvSpPr>
      <dsp:spPr>
        <a:xfrm>
          <a:off x="2780466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0602-4943-4A8E-A3AC-E3E8E1D92A59}">
      <dsp:nvSpPr>
        <dsp:cNvPr id="0" name=""/>
        <dsp:cNvSpPr/>
      </dsp:nvSpPr>
      <dsp:spPr>
        <a:xfrm>
          <a:off x="2889527" y="400050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Civil &amp; environmental</a:t>
          </a:r>
        </a:p>
      </dsp:txBody>
      <dsp:txXfrm>
        <a:off x="2898803" y="409326"/>
        <a:ext cx="488178" cy="298154"/>
      </dsp:txXfrm>
    </dsp:sp>
    <dsp:sp modelId="{7CC849D8-D3FB-4066-8BA4-75C3B95146B6}">
      <dsp:nvSpPr>
        <dsp:cNvPr id="0" name=""/>
        <dsp:cNvSpPr/>
      </dsp:nvSpPr>
      <dsp:spPr>
        <a:xfrm>
          <a:off x="2780466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D4835-85B6-43BC-8027-AB29F07BBD54}">
      <dsp:nvSpPr>
        <dsp:cNvPr id="0" name=""/>
        <dsp:cNvSpPr/>
      </dsp:nvSpPr>
      <dsp:spPr>
        <a:xfrm>
          <a:off x="2889527" y="79593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Electrical Engineering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(123)</a:t>
          </a:r>
        </a:p>
      </dsp:txBody>
      <dsp:txXfrm>
        <a:off x="2898803" y="805208"/>
        <a:ext cx="488178" cy="298154"/>
      </dsp:txXfrm>
    </dsp:sp>
    <dsp:sp modelId="{4D84BCD0-7366-415F-B154-9F7704BCC2C9}">
      <dsp:nvSpPr>
        <dsp:cNvPr id="0" name=""/>
        <dsp:cNvSpPr/>
      </dsp:nvSpPr>
      <dsp:spPr>
        <a:xfrm>
          <a:off x="2780466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D778D-27E2-40F9-B474-0D600A69AAA9}">
      <dsp:nvSpPr>
        <dsp:cNvPr id="0" name=""/>
        <dsp:cNvSpPr/>
      </dsp:nvSpPr>
      <dsp:spPr>
        <a:xfrm>
          <a:off x="2889527" y="1191815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Mechanical</a:t>
          </a:r>
        </a:p>
      </dsp:txBody>
      <dsp:txXfrm>
        <a:off x="2898803" y="1201091"/>
        <a:ext cx="488178" cy="298154"/>
      </dsp:txXfrm>
    </dsp:sp>
    <dsp:sp modelId="{FF76550B-F560-446D-832C-0CDFFD966490}">
      <dsp:nvSpPr>
        <dsp:cNvPr id="0" name=""/>
        <dsp:cNvSpPr/>
      </dsp:nvSpPr>
      <dsp:spPr>
        <a:xfrm>
          <a:off x="2780466" y="320873"/>
          <a:ext cx="91440" cy="142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178"/>
              </a:lnTo>
              <a:lnTo>
                <a:pt x="109061" y="142517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0A9E7-0E3C-43D2-8B06-D006D43BFE87}">
      <dsp:nvSpPr>
        <dsp:cNvPr id="0" name=""/>
        <dsp:cNvSpPr/>
      </dsp:nvSpPr>
      <dsp:spPr>
        <a:xfrm>
          <a:off x="2889527" y="1587698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NAME</a:t>
          </a:r>
        </a:p>
      </dsp:txBody>
      <dsp:txXfrm>
        <a:off x="2898803" y="1596974"/>
        <a:ext cx="488178" cy="298154"/>
      </dsp:txXfrm>
    </dsp:sp>
    <dsp:sp modelId="{C14FB4AA-E5A2-4036-BA0E-436AAFA0B7BF}">
      <dsp:nvSpPr>
        <dsp:cNvPr id="0" name=""/>
        <dsp:cNvSpPr/>
      </dsp:nvSpPr>
      <dsp:spPr>
        <a:xfrm>
          <a:off x="3554610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Liberal Arts</a:t>
          </a:r>
        </a:p>
      </dsp:txBody>
      <dsp:txXfrm>
        <a:off x="3563886" y="13443"/>
        <a:ext cx="614860" cy="298154"/>
      </dsp:txXfrm>
    </dsp:sp>
    <dsp:sp modelId="{5246003F-7C74-480E-A6CC-C7A166F345B9}">
      <dsp:nvSpPr>
        <dsp:cNvPr id="0" name=""/>
        <dsp:cNvSpPr/>
      </dsp:nvSpPr>
      <dsp:spPr>
        <a:xfrm>
          <a:off x="3572232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E3FBE-AD7A-45C1-9695-9AD66CC97EFC}">
      <dsp:nvSpPr>
        <dsp:cNvPr id="0" name=""/>
        <dsp:cNvSpPr/>
      </dsp:nvSpPr>
      <dsp:spPr>
        <a:xfrm>
          <a:off x="3681293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Anthropology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(1)</a:t>
          </a:r>
        </a:p>
      </dsp:txBody>
      <dsp:txXfrm>
        <a:off x="3690569" y="409326"/>
        <a:ext cx="488178" cy="298154"/>
      </dsp:txXfrm>
    </dsp:sp>
    <dsp:sp modelId="{3BC5D5F4-5E7D-4926-9F9F-C54712BA8CEB}">
      <dsp:nvSpPr>
        <dsp:cNvPr id="0" name=""/>
        <dsp:cNvSpPr/>
      </dsp:nvSpPr>
      <dsp:spPr>
        <a:xfrm>
          <a:off x="3572232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90D64-E64B-4809-BD5D-A90DADC2CF46}">
      <dsp:nvSpPr>
        <dsp:cNvPr id="0" name=""/>
        <dsp:cNvSpPr/>
      </dsp:nvSpPr>
      <dsp:spPr>
        <a:xfrm>
          <a:off x="3681293" y="79593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English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(92)</a:t>
          </a:r>
        </a:p>
      </dsp:txBody>
      <dsp:txXfrm>
        <a:off x="3690569" y="805208"/>
        <a:ext cx="488178" cy="298154"/>
      </dsp:txXfrm>
    </dsp:sp>
    <dsp:sp modelId="{88580038-75FB-4D74-ACEE-6230579984DB}">
      <dsp:nvSpPr>
        <dsp:cNvPr id="0" name=""/>
        <dsp:cNvSpPr/>
      </dsp:nvSpPr>
      <dsp:spPr>
        <a:xfrm>
          <a:off x="3572232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F4B1B-F03C-4348-8B74-DCEB049D4A6C}">
      <dsp:nvSpPr>
        <dsp:cNvPr id="0" name=""/>
        <dsp:cNvSpPr/>
      </dsp:nvSpPr>
      <dsp:spPr>
        <a:xfrm>
          <a:off x="3681293" y="1191815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Film &amp; Theatre</a:t>
          </a:r>
        </a:p>
      </dsp:txBody>
      <dsp:txXfrm>
        <a:off x="3690569" y="1201091"/>
        <a:ext cx="488178" cy="298154"/>
      </dsp:txXfrm>
    </dsp:sp>
    <dsp:sp modelId="{81D2B487-8FF1-44F6-A0D5-AC7294D5A9F0}">
      <dsp:nvSpPr>
        <dsp:cNvPr id="0" name=""/>
        <dsp:cNvSpPr/>
      </dsp:nvSpPr>
      <dsp:spPr>
        <a:xfrm>
          <a:off x="3572232" y="320873"/>
          <a:ext cx="91440" cy="142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178"/>
              </a:lnTo>
              <a:lnTo>
                <a:pt x="109061" y="1425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106D7-DF70-4745-83E4-AC3DA8F8CCF2}">
      <dsp:nvSpPr>
        <dsp:cNvPr id="0" name=""/>
        <dsp:cNvSpPr/>
      </dsp:nvSpPr>
      <dsp:spPr>
        <a:xfrm>
          <a:off x="3681293" y="1587698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Fine Arts</a:t>
          </a:r>
        </a:p>
      </dsp:txBody>
      <dsp:txXfrm>
        <a:off x="3690569" y="1596974"/>
        <a:ext cx="488178" cy="298154"/>
      </dsp:txXfrm>
    </dsp:sp>
    <dsp:sp modelId="{30B73E5E-6E82-4682-8028-E011AE2BE906}">
      <dsp:nvSpPr>
        <dsp:cNvPr id="0" name=""/>
        <dsp:cNvSpPr/>
      </dsp:nvSpPr>
      <dsp:spPr>
        <a:xfrm>
          <a:off x="3572232" y="320873"/>
          <a:ext cx="91440" cy="1821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1060"/>
              </a:lnTo>
              <a:lnTo>
                <a:pt x="109061" y="18210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92352-7237-473B-B88C-9D54644990C4}">
      <dsp:nvSpPr>
        <dsp:cNvPr id="0" name=""/>
        <dsp:cNvSpPr/>
      </dsp:nvSpPr>
      <dsp:spPr>
        <a:xfrm>
          <a:off x="3681293" y="1983581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Foreign Languages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(48)</a:t>
          </a:r>
        </a:p>
      </dsp:txBody>
      <dsp:txXfrm>
        <a:off x="3690569" y="1992857"/>
        <a:ext cx="488178" cy="298154"/>
      </dsp:txXfrm>
    </dsp:sp>
    <dsp:sp modelId="{ADCD8129-8DD7-4CE9-86AE-F254B26B9CAA}">
      <dsp:nvSpPr>
        <dsp:cNvPr id="0" name=""/>
        <dsp:cNvSpPr/>
      </dsp:nvSpPr>
      <dsp:spPr>
        <a:xfrm>
          <a:off x="3572232" y="320873"/>
          <a:ext cx="91440" cy="221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943"/>
              </a:lnTo>
              <a:lnTo>
                <a:pt x="109061" y="22169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BC938-FEB6-4096-B552-90284286A1AD}">
      <dsp:nvSpPr>
        <dsp:cNvPr id="0" name=""/>
        <dsp:cNvSpPr/>
      </dsp:nvSpPr>
      <dsp:spPr>
        <a:xfrm>
          <a:off x="3681293" y="2379464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Geography</a:t>
          </a:r>
        </a:p>
      </dsp:txBody>
      <dsp:txXfrm>
        <a:off x="3690569" y="2388740"/>
        <a:ext cx="488178" cy="298154"/>
      </dsp:txXfrm>
    </dsp:sp>
    <dsp:sp modelId="{ACD2A336-07CB-4259-9230-E3864638A0DF}">
      <dsp:nvSpPr>
        <dsp:cNvPr id="0" name=""/>
        <dsp:cNvSpPr/>
      </dsp:nvSpPr>
      <dsp:spPr>
        <a:xfrm>
          <a:off x="3572232" y="320873"/>
          <a:ext cx="91440" cy="2612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2826"/>
              </a:lnTo>
              <a:lnTo>
                <a:pt x="109061" y="26128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45C50-8AB6-444F-ABFA-B3B5AC721330}">
      <dsp:nvSpPr>
        <dsp:cNvPr id="0" name=""/>
        <dsp:cNvSpPr/>
      </dsp:nvSpPr>
      <dsp:spPr>
        <a:xfrm>
          <a:off x="3681293" y="2775346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History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(4)</a:t>
          </a:r>
        </a:p>
      </dsp:txBody>
      <dsp:txXfrm>
        <a:off x="3690569" y="2784622"/>
        <a:ext cx="488178" cy="298154"/>
      </dsp:txXfrm>
    </dsp:sp>
    <dsp:sp modelId="{44A51196-C761-47F2-9A25-8DB3838A645A}">
      <dsp:nvSpPr>
        <dsp:cNvPr id="0" name=""/>
        <dsp:cNvSpPr/>
      </dsp:nvSpPr>
      <dsp:spPr>
        <a:xfrm>
          <a:off x="3572232" y="320873"/>
          <a:ext cx="91440" cy="3008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8709"/>
              </a:lnTo>
              <a:lnTo>
                <a:pt x="109061" y="30087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8FDC3-D577-469C-9D70-45796042A517}">
      <dsp:nvSpPr>
        <dsp:cNvPr id="0" name=""/>
        <dsp:cNvSpPr/>
      </dsp:nvSpPr>
      <dsp:spPr>
        <a:xfrm>
          <a:off x="3681293" y="3171229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Music</a:t>
          </a:r>
        </a:p>
      </dsp:txBody>
      <dsp:txXfrm>
        <a:off x="3690569" y="3180505"/>
        <a:ext cx="488178" cy="298154"/>
      </dsp:txXfrm>
    </dsp:sp>
    <dsp:sp modelId="{E9E38C05-E0D2-4E2D-AEAD-4FB1DF468C26}">
      <dsp:nvSpPr>
        <dsp:cNvPr id="0" name=""/>
        <dsp:cNvSpPr/>
      </dsp:nvSpPr>
      <dsp:spPr>
        <a:xfrm>
          <a:off x="3572232" y="320873"/>
          <a:ext cx="91440" cy="3404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4592"/>
              </a:lnTo>
              <a:lnTo>
                <a:pt x="109061" y="34045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DAB33-1A4A-4E8E-8AB8-13E897C72DD3}">
      <dsp:nvSpPr>
        <dsp:cNvPr id="0" name=""/>
        <dsp:cNvSpPr/>
      </dsp:nvSpPr>
      <dsp:spPr>
        <a:xfrm>
          <a:off x="3681293" y="356711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Philosophy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(5)</a:t>
          </a:r>
        </a:p>
      </dsp:txBody>
      <dsp:txXfrm>
        <a:off x="3690569" y="3576388"/>
        <a:ext cx="488178" cy="298154"/>
      </dsp:txXfrm>
    </dsp:sp>
    <dsp:sp modelId="{F7E1F961-07DF-40E0-90CF-42752E808C57}">
      <dsp:nvSpPr>
        <dsp:cNvPr id="0" name=""/>
        <dsp:cNvSpPr/>
      </dsp:nvSpPr>
      <dsp:spPr>
        <a:xfrm>
          <a:off x="3572232" y="320873"/>
          <a:ext cx="91440" cy="380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0474"/>
              </a:lnTo>
              <a:lnTo>
                <a:pt x="109061" y="3800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F9BFD-13EB-40F2-BF1D-659F5DD1B42E}">
      <dsp:nvSpPr>
        <dsp:cNvPr id="0" name=""/>
        <dsp:cNvSpPr/>
      </dsp:nvSpPr>
      <dsp:spPr>
        <a:xfrm>
          <a:off x="3681293" y="3962995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PLUS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(25)</a:t>
          </a:r>
        </a:p>
      </dsp:txBody>
      <dsp:txXfrm>
        <a:off x="3690569" y="3972271"/>
        <a:ext cx="488178" cy="298154"/>
      </dsp:txXfrm>
    </dsp:sp>
    <dsp:sp modelId="{21EB0DAE-7C05-49DC-BB94-86D37F44EB28}">
      <dsp:nvSpPr>
        <dsp:cNvPr id="0" name=""/>
        <dsp:cNvSpPr/>
      </dsp:nvSpPr>
      <dsp:spPr>
        <a:xfrm>
          <a:off x="3572232" y="320873"/>
          <a:ext cx="91440" cy="4196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6357"/>
              </a:lnTo>
              <a:lnTo>
                <a:pt x="117574" y="41963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90F93-B1A0-4FA6-B191-7D107DE32461}">
      <dsp:nvSpPr>
        <dsp:cNvPr id="0" name=""/>
        <dsp:cNvSpPr/>
      </dsp:nvSpPr>
      <dsp:spPr>
        <a:xfrm>
          <a:off x="3689806" y="4358878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Political Science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(7)</a:t>
          </a:r>
        </a:p>
      </dsp:txBody>
      <dsp:txXfrm>
        <a:off x="3699082" y="4368154"/>
        <a:ext cx="488178" cy="298154"/>
      </dsp:txXfrm>
    </dsp:sp>
    <dsp:sp modelId="{53907E7B-F96D-4194-8AD8-089BDC9A13A9}">
      <dsp:nvSpPr>
        <dsp:cNvPr id="0" name=""/>
        <dsp:cNvSpPr/>
      </dsp:nvSpPr>
      <dsp:spPr>
        <a:xfrm>
          <a:off x="3572232" y="320873"/>
          <a:ext cx="91440" cy="4592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240"/>
              </a:lnTo>
              <a:lnTo>
                <a:pt x="109061" y="459224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6FBF-9F95-480E-91C8-A15009940615}">
      <dsp:nvSpPr>
        <dsp:cNvPr id="0" name=""/>
        <dsp:cNvSpPr/>
      </dsp:nvSpPr>
      <dsp:spPr>
        <a:xfrm>
          <a:off x="3681293" y="475476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Sociology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(3)</a:t>
          </a:r>
        </a:p>
      </dsp:txBody>
      <dsp:txXfrm>
        <a:off x="3690569" y="4764036"/>
        <a:ext cx="488178" cy="298154"/>
      </dsp:txXfrm>
    </dsp:sp>
    <dsp:sp modelId="{4B4E0635-B581-4714-B433-3D3E081226BF}">
      <dsp:nvSpPr>
        <dsp:cNvPr id="0" name=""/>
        <dsp:cNvSpPr/>
      </dsp:nvSpPr>
      <dsp:spPr>
        <a:xfrm>
          <a:off x="4346376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Library</a:t>
          </a:r>
        </a:p>
      </dsp:txBody>
      <dsp:txXfrm>
        <a:off x="4355652" y="13443"/>
        <a:ext cx="614860" cy="298154"/>
      </dsp:txXfrm>
    </dsp:sp>
    <dsp:sp modelId="{9AA3908F-3915-41A3-A635-4E53BEC17DAD}">
      <dsp:nvSpPr>
        <dsp:cNvPr id="0" name=""/>
        <dsp:cNvSpPr/>
      </dsp:nvSpPr>
      <dsp:spPr>
        <a:xfrm>
          <a:off x="4363997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EAC81-50E1-4BBA-8A02-FAA6AD2CF79F}">
      <dsp:nvSpPr>
        <dsp:cNvPr id="0" name=""/>
        <dsp:cNvSpPr/>
      </dsp:nvSpPr>
      <dsp:spPr>
        <a:xfrm>
          <a:off x="4473059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Library Faculty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(5)</a:t>
          </a:r>
        </a:p>
      </dsp:txBody>
      <dsp:txXfrm>
        <a:off x="4482335" y="409326"/>
        <a:ext cx="488178" cy="298154"/>
      </dsp:txXfrm>
    </dsp:sp>
    <dsp:sp modelId="{5EC156B0-239B-4780-A76D-B9F761DB2305}">
      <dsp:nvSpPr>
        <dsp:cNvPr id="0" name=""/>
        <dsp:cNvSpPr/>
      </dsp:nvSpPr>
      <dsp:spPr>
        <a:xfrm>
          <a:off x="5138142" y="4167"/>
          <a:ext cx="633412" cy="3167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Sciences</a:t>
          </a:r>
        </a:p>
      </dsp:txBody>
      <dsp:txXfrm>
        <a:off x="5147418" y="13443"/>
        <a:ext cx="614860" cy="298154"/>
      </dsp:txXfrm>
    </dsp:sp>
    <dsp:sp modelId="{4393246D-B2A0-4A82-8E3A-E48C652BB7C0}">
      <dsp:nvSpPr>
        <dsp:cNvPr id="0" name=""/>
        <dsp:cNvSpPr/>
      </dsp:nvSpPr>
      <dsp:spPr>
        <a:xfrm>
          <a:off x="5155763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5DED8-148D-404F-80C3-CE59601BDB91}">
      <dsp:nvSpPr>
        <dsp:cNvPr id="0" name=""/>
        <dsp:cNvSpPr/>
      </dsp:nvSpPr>
      <dsp:spPr>
        <a:xfrm>
          <a:off x="5264824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Biology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(29)</a:t>
          </a:r>
        </a:p>
      </dsp:txBody>
      <dsp:txXfrm>
        <a:off x="5274100" y="409326"/>
        <a:ext cx="488178" cy="298154"/>
      </dsp:txXfrm>
    </dsp:sp>
    <dsp:sp modelId="{4F58F9D5-E98C-47AC-9F4D-FE374CC10966}">
      <dsp:nvSpPr>
        <dsp:cNvPr id="0" name=""/>
        <dsp:cNvSpPr/>
      </dsp:nvSpPr>
      <dsp:spPr>
        <a:xfrm>
          <a:off x="5155763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A8BC0-18B2-4779-BE83-863C4DCCF030}">
      <dsp:nvSpPr>
        <dsp:cNvPr id="0" name=""/>
        <dsp:cNvSpPr/>
      </dsp:nvSpPr>
      <dsp:spPr>
        <a:xfrm>
          <a:off x="5264824" y="79593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Chemistry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(46)</a:t>
          </a:r>
        </a:p>
      </dsp:txBody>
      <dsp:txXfrm>
        <a:off x="5274100" y="805208"/>
        <a:ext cx="488178" cy="298154"/>
      </dsp:txXfrm>
    </dsp:sp>
    <dsp:sp modelId="{34F19756-99DB-4ABB-8197-CACD1D5F6254}">
      <dsp:nvSpPr>
        <dsp:cNvPr id="0" name=""/>
        <dsp:cNvSpPr/>
      </dsp:nvSpPr>
      <dsp:spPr>
        <a:xfrm>
          <a:off x="5155763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F83BD-C56A-488F-8C8C-2F46513C2031}">
      <dsp:nvSpPr>
        <dsp:cNvPr id="0" name=""/>
        <dsp:cNvSpPr/>
      </dsp:nvSpPr>
      <dsp:spPr>
        <a:xfrm>
          <a:off x="5264824" y="1191815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Computer Science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(1)</a:t>
          </a:r>
        </a:p>
      </dsp:txBody>
      <dsp:txXfrm>
        <a:off x="5274100" y="1201091"/>
        <a:ext cx="488178" cy="298154"/>
      </dsp:txXfrm>
    </dsp:sp>
    <dsp:sp modelId="{DC664D94-264C-4D09-98E0-B95065B95B3F}">
      <dsp:nvSpPr>
        <dsp:cNvPr id="0" name=""/>
        <dsp:cNvSpPr/>
      </dsp:nvSpPr>
      <dsp:spPr>
        <a:xfrm>
          <a:off x="5155763" y="320873"/>
          <a:ext cx="91440" cy="142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178"/>
              </a:lnTo>
              <a:lnTo>
                <a:pt x="109061" y="1425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838D-5E65-46BE-8E96-58BA7883BD56}">
      <dsp:nvSpPr>
        <dsp:cNvPr id="0" name=""/>
        <dsp:cNvSpPr/>
      </dsp:nvSpPr>
      <dsp:spPr>
        <a:xfrm>
          <a:off x="5264824" y="1587698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EES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(11)</a:t>
          </a:r>
        </a:p>
      </dsp:txBody>
      <dsp:txXfrm>
        <a:off x="5274100" y="1596974"/>
        <a:ext cx="488178" cy="298154"/>
      </dsp:txXfrm>
    </dsp:sp>
    <dsp:sp modelId="{6F9A59AA-1C24-44FE-AEEF-A78268A305FC}">
      <dsp:nvSpPr>
        <dsp:cNvPr id="0" name=""/>
        <dsp:cNvSpPr/>
      </dsp:nvSpPr>
      <dsp:spPr>
        <a:xfrm>
          <a:off x="5155763" y="320873"/>
          <a:ext cx="91440" cy="1821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1060"/>
              </a:lnTo>
              <a:lnTo>
                <a:pt x="109061" y="18210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3D051-5F63-4578-8B1A-9BD33706D4D2}">
      <dsp:nvSpPr>
        <dsp:cNvPr id="0" name=""/>
        <dsp:cNvSpPr/>
      </dsp:nvSpPr>
      <dsp:spPr>
        <a:xfrm>
          <a:off x="5264824" y="1983581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Mathematics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(24)</a:t>
          </a:r>
        </a:p>
      </dsp:txBody>
      <dsp:txXfrm>
        <a:off x="5274100" y="1992857"/>
        <a:ext cx="488178" cy="298154"/>
      </dsp:txXfrm>
    </dsp:sp>
    <dsp:sp modelId="{C7677005-E3F6-4BDF-AA9C-40F6ED306B9A}">
      <dsp:nvSpPr>
        <dsp:cNvPr id="0" name=""/>
        <dsp:cNvSpPr/>
      </dsp:nvSpPr>
      <dsp:spPr>
        <a:xfrm>
          <a:off x="5155763" y="320873"/>
          <a:ext cx="91440" cy="221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943"/>
              </a:lnTo>
              <a:lnTo>
                <a:pt x="109061" y="22169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4F74E-413F-4115-9D31-91888F35AFCD}">
      <dsp:nvSpPr>
        <dsp:cNvPr id="0" name=""/>
        <dsp:cNvSpPr/>
      </dsp:nvSpPr>
      <dsp:spPr>
        <a:xfrm>
          <a:off x="5264824" y="2379464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Physics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(67)</a:t>
          </a:r>
        </a:p>
      </dsp:txBody>
      <dsp:txXfrm>
        <a:off x="5274100" y="2388740"/>
        <a:ext cx="488178" cy="298154"/>
      </dsp:txXfrm>
    </dsp:sp>
    <dsp:sp modelId="{DAEC7C54-6766-4517-83F9-097FA4CD6AD2}">
      <dsp:nvSpPr>
        <dsp:cNvPr id="0" name=""/>
        <dsp:cNvSpPr/>
      </dsp:nvSpPr>
      <dsp:spPr>
        <a:xfrm>
          <a:off x="5155763" y="320873"/>
          <a:ext cx="91440" cy="2612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2826"/>
              </a:lnTo>
              <a:lnTo>
                <a:pt x="109061" y="26128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0A260-D7C9-4C10-9D49-A25455850DD8}">
      <dsp:nvSpPr>
        <dsp:cNvPr id="0" name=""/>
        <dsp:cNvSpPr/>
      </dsp:nvSpPr>
      <dsp:spPr>
        <a:xfrm>
          <a:off x="5264824" y="2775346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Psychology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(6)</a:t>
          </a:r>
        </a:p>
      </dsp:txBody>
      <dsp:txXfrm>
        <a:off x="5274100" y="2784622"/>
        <a:ext cx="488178" cy="298154"/>
      </dsp:txXfrm>
    </dsp:sp>
    <dsp:sp modelId="{5C4D0BB6-43BB-47DB-AC56-1FBD87A36501}">
      <dsp:nvSpPr>
        <dsp:cNvPr id="0" name=""/>
        <dsp:cNvSpPr/>
      </dsp:nvSpPr>
      <dsp:spPr>
        <a:xfrm>
          <a:off x="5929907" y="4167"/>
          <a:ext cx="633412" cy="3167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chemeClr val="bg1"/>
              </a:solidFill>
            </a:rPr>
            <a:t>Centers &amp; Institutes</a:t>
          </a:r>
        </a:p>
      </dsp:txBody>
      <dsp:txXfrm>
        <a:off x="5939183" y="13443"/>
        <a:ext cx="614860" cy="298154"/>
      </dsp:txXfrm>
    </dsp:sp>
    <dsp:sp modelId="{78D831F7-7E48-45A0-9DFD-7DAEBDFB02F6}">
      <dsp:nvSpPr>
        <dsp:cNvPr id="0" name=""/>
        <dsp:cNvSpPr/>
      </dsp:nvSpPr>
      <dsp:spPr>
        <a:xfrm>
          <a:off x="5947529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B1B62-7C42-4D0E-A799-7CECA3AB6421}">
      <dsp:nvSpPr>
        <dsp:cNvPr id="0" name=""/>
        <dsp:cNvSpPr/>
      </dsp:nvSpPr>
      <dsp:spPr>
        <a:xfrm>
          <a:off x="6056590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AMRI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(35)</a:t>
          </a:r>
        </a:p>
      </dsp:txBody>
      <dsp:txXfrm>
        <a:off x="6065866" y="409326"/>
        <a:ext cx="488178" cy="298154"/>
      </dsp:txXfrm>
    </dsp:sp>
    <dsp:sp modelId="{36A8318B-B0AD-4071-9868-DE467FECE942}">
      <dsp:nvSpPr>
        <dsp:cNvPr id="0" name=""/>
        <dsp:cNvSpPr/>
      </dsp:nvSpPr>
      <dsp:spPr>
        <a:xfrm>
          <a:off x="5947529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6EFF1-D424-466A-9385-503908001949}">
      <dsp:nvSpPr>
        <dsp:cNvPr id="0" name=""/>
        <dsp:cNvSpPr/>
      </dsp:nvSpPr>
      <dsp:spPr>
        <a:xfrm>
          <a:off x="6056590" y="795932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Center Austria</a:t>
          </a:r>
        </a:p>
      </dsp:txBody>
      <dsp:txXfrm>
        <a:off x="6065866" y="805208"/>
        <a:ext cx="488178" cy="298154"/>
      </dsp:txXfrm>
    </dsp:sp>
    <dsp:sp modelId="{D247AF1E-ED0D-4256-BA2F-45F003541BFB}">
      <dsp:nvSpPr>
        <dsp:cNvPr id="0" name=""/>
        <dsp:cNvSpPr/>
      </dsp:nvSpPr>
      <dsp:spPr>
        <a:xfrm>
          <a:off x="5947529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11483-1846-493A-8A43-E717170654C2}">
      <dsp:nvSpPr>
        <dsp:cNvPr id="0" name=""/>
        <dsp:cNvSpPr/>
      </dsp:nvSpPr>
      <dsp:spPr>
        <a:xfrm>
          <a:off x="6056590" y="1191815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CHART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(43)</a:t>
          </a:r>
        </a:p>
      </dsp:txBody>
      <dsp:txXfrm>
        <a:off x="6065866" y="1201091"/>
        <a:ext cx="488178" cy="298154"/>
      </dsp:txXfrm>
    </dsp:sp>
    <dsp:sp modelId="{D4ABBA64-B628-43C8-831F-63444E69FED5}">
      <dsp:nvSpPr>
        <dsp:cNvPr id="0" name=""/>
        <dsp:cNvSpPr/>
      </dsp:nvSpPr>
      <dsp:spPr>
        <a:xfrm>
          <a:off x="5947529" y="320873"/>
          <a:ext cx="91440" cy="142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5178"/>
              </a:lnTo>
              <a:lnTo>
                <a:pt x="109061" y="14251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206AF-2C2B-4C22-8A0A-4E77411AAC4B}">
      <dsp:nvSpPr>
        <dsp:cNvPr id="0" name=""/>
        <dsp:cNvSpPr/>
      </dsp:nvSpPr>
      <dsp:spPr>
        <a:xfrm>
          <a:off x="6056590" y="1587698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DBER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(38)</a:t>
          </a:r>
        </a:p>
      </dsp:txBody>
      <dsp:txXfrm>
        <a:off x="6065866" y="1596974"/>
        <a:ext cx="488178" cy="298154"/>
      </dsp:txXfrm>
    </dsp:sp>
    <dsp:sp modelId="{87116402-163D-41CE-AB54-3A336CA784AF}">
      <dsp:nvSpPr>
        <dsp:cNvPr id="0" name=""/>
        <dsp:cNvSpPr/>
      </dsp:nvSpPr>
      <dsp:spPr>
        <a:xfrm>
          <a:off x="5947529" y="320873"/>
          <a:ext cx="91440" cy="1821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1060"/>
              </a:lnTo>
              <a:lnTo>
                <a:pt x="109061" y="182106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46944-1121-4184-81C8-37D4AA5E330C}">
      <dsp:nvSpPr>
        <dsp:cNvPr id="0" name=""/>
        <dsp:cNvSpPr/>
      </dsp:nvSpPr>
      <dsp:spPr>
        <a:xfrm>
          <a:off x="6056590" y="1983581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ECCC</a:t>
          </a:r>
        </a:p>
      </dsp:txBody>
      <dsp:txXfrm>
        <a:off x="6065866" y="1992857"/>
        <a:ext cx="488178" cy="298154"/>
      </dsp:txXfrm>
    </dsp:sp>
    <dsp:sp modelId="{64EC1A6B-6201-46A4-8FCA-62139365C6B5}">
      <dsp:nvSpPr>
        <dsp:cNvPr id="0" name=""/>
        <dsp:cNvSpPr/>
      </dsp:nvSpPr>
      <dsp:spPr>
        <a:xfrm>
          <a:off x="5947529" y="320873"/>
          <a:ext cx="91440" cy="2216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943"/>
              </a:lnTo>
              <a:lnTo>
                <a:pt x="109061" y="22169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64A54-6970-49DF-905B-94BD99544379}">
      <dsp:nvSpPr>
        <dsp:cNvPr id="0" name=""/>
        <dsp:cNvSpPr/>
      </dsp:nvSpPr>
      <dsp:spPr>
        <a:xfrm>
          <a:off x="6056590" y="2379464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Eisenhower Center</a:t>
          </a:r>
        </a:p>
      </dsp:txBody>
      <dsp:txXfrm>
        <a:off x="6065866" y="2388740"/>
        <a:ext cx="488178" cy="298154"/>
      </dsp:txXfrm>
    </dsp:sp>
    <dsp:sp modelId="{639880EA-F33E-4A7A-9760-533F060B7A06}">
      <dsp:nvSpPr>
        <dsp:cNvPr id="0" name=""/>
        <dsp:cNvSpPr/>
      </dsp:nvSpPr>
      <dsp:spPr>
        <a:xfrm>
          <a:off x="5947529" y="320873"/>
          <a:ext cx="91440" cy="2612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2826"/>
              </a:lnTo>
              <a:lnTo>
                <a:pt x="109061" y="26128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18CC-BCFE-4E0C-BE24-B7C764AB526F}">
      <dsp:nvSpPr>
        <dsp:cNvPr id="0" name=""/>
        <dsp:cNvSpPr/>
      </dsp:nvSpPr>
      <dsp:spPr>
        <a:xfrm>
          <a:off x="6056590" y="2775346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IEDRES</a:t>
          </a:r>
        </a:p>
      </dsp:txBody>
      <dsp:txXfrm>
        <a:off x="6065866" y="2784622"/>
        <a:ext cx="488178" cy="298154"/>
      </dsp:txXfrm>
    </dsp:sp>
    <dsp:sp modelId="{B19209CE-F537-4FC5-8988-648B1306199B}">
      <dsp:nvSpPr>
        <dsp:cNvPr id="0" name=""/>
        <dsp:cNvSpPr/>
      </dsp:nvSpPr>
      <dsp:spPr>
        <a:xfrm>
          <a:off x="5947529" y="320873"/>
          <a:ext cx="91440" cy="3008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8709"/>
              </a:lnTo>
              <a:lnTo>
                <a:pt x="109061" y="30087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0A89-E89E-4506-84F7-935EF3D6B56F}">
      <dsp:nvSpPr>
        <dsp:cNvPr id="0" name=""/>
        <dsp:cNvSpPr/>
      </dsp:nvSpPr>
      <dsp:spPr>
        <a:xfrm>
          <a:off x="6056590" y="3171229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GNOCIA</a:t>
          </a:r>
        </a:p>
      </dsp:txBody>
      <dsp:txXfrm>
        <a:off x="6065866" y="3180505"/>
        <a:ext cx="488178" cy="298154"/>
      </dsp:txXfrm>
    </dsp:sp>
    <dsp:sp modelId="{AE870DB0-120E-48BC-9AC0-AEFC2F8AC38E}">
      <dsp:nvSpPr>
        <dsp:cNvPr id="0" name=""/>
        <dsp:cNvSpPr/>
      </dsp:nvSpPr>
      <dsp:spPr>
        <a:xfrm>
          <a:off x="5947529" y="320873"/>
          <a:ext cx="91440" cy="3404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4592"/>
              </a:lnTo>
              <a:lnTo>
                <a:pt x="109061" y="340459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D7119-1862-4CB9-9FC7-236600D09ECD}">
      <dsp:nvSpPr>
        <dsp:cNvPr id="0" name=""/>
        <dsp:cNvSpPr/>
      </dsp:nvSpPr>
      <dsp:spPr>
        <a:xfrm>
          <a:off x="6056590" y="356711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89804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err="1"/>
            <a:t>Midlo</a:t>
          </a:r>
          <a:r>
            <a:rPr lang="en-US" sz="500" kern="1200" dirty="0"/>
            <a:t> Center (69)</a:t>
          </a:r>
        </a:p>
      </dsp:txBody>
      <dsp:txXfrm>
        <a:off x="6065866" y="3576388"/>
        <a:ext cx="488178" cy="298154"/>
      </dsp:txXfrm>
    </dsp:sp>
    <dsp:sp modelId="{FE93E9C2-49A0-464E-B9C1-8D2B01EC160E}">
      <dsp:nvSpPr>
        <dsp:cNvPr id="0" name=""/>
        <dsp:cNvSpPr/>
      </dsp:nvSpPr>
      <dsp:spPr>
        <a:xfrm>
          <a:off x="5947529" y="320873"/>
          <a:ext cx="91440" cy="38004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0474"/>
              </a:lnTo>
              <a:lnTo>
                <a:pt x="109061" y="3800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534BB-79D3-4ABD-A550-4AB1D7E40DC9}">
      <dsp:nvSpPr>
        <dsp:cNvPr id="0" name=""/>
        <dsp:cNvSpPr/>
      </dsp:nvSpPr>
      <dsp:spPr>
        <a:xfrm>
          <a:off x="6056590" y="3962995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NCAM</a:t>
          </a:r>
        </a:p>
      </dsp:txBody>
      <dsp:txXfrm>
        <a:off x="6065866" y="3972271"/>
        <a:ext cx="488178" cy="298154"/>
      </dsp:txXfrm>
    </dsp:sp>
    <dsp:sp modelId="{9B8C7537-D35F-4D95-B16A-5CA01D08B8B8}">
      <dsp:nvSpPr>
        <dsp:cNvPr id="0" name=""/>
        <dsp:cNvSpPr/>
      </dsp:nvSpPr>
      <dsp:spPr>
        <a:xfrm>
          <a:off x="5947529" y="320873"/>
          <a:ext cx="91440" cy="4196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6357"/>
              </a:lnTo>
              <a:lnTo>
                <a:pt x="109061" y="41963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AFF68-5F91-4D46-BE04-2257389C213B}">
      <dsp:nvSpPr>
        <dsp:cNvPr id="0" name=""/>
        <dsp:cNvSpPr/>
      </dsp:nvSpPr>
      <dsp:spPr>
        <a:xfrm>
          <a:off x="6056590" y="4358878"/>
          <a:ext cx="506730" cy="3167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NOJI</a:t>
          </a:r>
        </a:p>
      </dsp:txBody>
      <dsp:txXfrm>
        <a:off x="6065866" y="4368154"/>
        <a:ext cx="488178" cy="298154"/>
      </dsp:txXfrm>
    </dsp:sp>
    <dsp:sp modelId="{220454E7-473F-48A3-A3D8-ED708026A27D}">
      <dsp:nvSpPr>
        <dsp:cNvPr id="0" name=""/>
        <dsp:cNvSpPr/>
      </dsp:nvSpPr>
      <dsp:spPr>
        <a:xfrm>
          <a:off x="5947529" y="320873"/>
          <a:ext cx="91440" cy="4592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240"/>
              </a:lnTo>
              <a:lnTo>
                <a:pt x="109061" y="459224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D166-4F8D-4B6C-81B2-F207E3D0A95A}">
      <dsp:nvSpPr>
        <dsp:cNvPr id="0" name=""/>
        <dsp:cNvSpPr/>
      </dsp:nvSpPr>
      <dsp:spPr>
        <a:xfrm>
          <a:off x="6056590" y="475476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PIES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/>
            <a:t>(4)</a:t>
          </a:r>
        </a:p>
      </dsp:txBody>
      <dsp:txXfrm>
        <a:off x="6065866" y="4764036"/>
        <a:ext cx="488178" cy="298154"/>
      </dsp:txXfrm>
    </dsp:sp>
    <dsp:sp modelId="{0E0CB3C2-9B55-4BF4-911E-09DE775FD749}">
      <dsp:nvSpPr>
        <dsp:cNvPr id="0" name=""/>
        <dsp:cNvSpPr/>
      </dsp:nvSpPr>
      <dsp:spPr>
        <a:xfrm>
          <a:off x="5947529" y="320873"/>
          <a:ext cx="91440" cy="4988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8123"/>
              </a:lnTo>
              <a:lnTo>
                <a:pt x="109061" y="49881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312D6-9078-4F48-9829-4B2800BD2FD6}">
      <dsp:nvSpPr>
        <dsp:cNvPr id="0" name=""/>
        <dsp:cNvSpPr/>
      </dsp:nvSpPr>
      <dsp:spPr>
        <a:xfrm>
          <a:off x="6056590" y="5150643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UNO Poll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(36)</a:t>
          </a:r>
        </a:p>
      </dsp:txBody>
      <dsp:txXfrm>
        <a:off x="6065866" y="5159919"/>
        <a:ext cx="488178" cy="298154"/>
      </dsp:txXfrm>
    </dsp:sp>
    <dsp:sp modelId="{B7795C07-045E-431D-A7E0-80D9C12648C5}">
      <dsp:nvSpPr>
        <dsp:cNvPr id="0" name=""/>
        <dsp:cNvSpPr/>
      </dsp:nvSpPr>
      <dsp:spPr>
        <a:xfrm>
          <a:off x="5947529" y="320873"/>
          <a:ext cx="91440" cy="5384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4006"/>
              </a:lnTo>
              <a:lnTo>
                <a:pt x="109061" y="538400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53D1A-363B-4592-AF61-648C90FA6B51}">
      <dsp:nvSpPr>
        <dsp:cNvPr id="0" name=""/>
        <dsp:cNvSpPr/>
      </dsp:nvSpPr>
      <dsp:spPr>
        <a:xfrm>
          <a:off x="6056590" y="5546526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UNOTI 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(17)</a:t>
          </a:r>
        </a:p>
      </dsp:txBody>
      <dsp:txXfrm>
        <a:off x="6065866" y="5555802"/>
        <a:ext cx="488178" cy="298154"/>
      </dsp:txXfrm>
    </dsp:sp>
    <dsp:sp modelId="{F0DBF09C-3C8E-4FD0-B7A6-986436CE79BA}">
      <dsp:nvSpPr>
        <dsp:cNvPr id="0" name=""/>
        <dsp:cNvSpPr/>
      </dsp:nvSpPr>
      <dsp:spPr>
        <a:xfrm>
          <a:off x="6721673" y="4167"/>
          <a:ext cx="633412" cy="31670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Student Work</a:t>
          </a:r>
        </a:p>
      </dsp:txBody>
      <dsp:txXfrm>
        <a:off x="6730949" y="13443"/>
        <a:ext cx="614860" cy="298154"/>
      </dsp:txXfrm>
    </dsp:sp>
    <dsp:sp modelId="{329ACFF7-3A49-4055-9691-1FDD88CA5FC5}">
      <dsp:nvSpPr>
        <dsp:cNvPr id="0" name=""/>
        <dsp:cNvSpPr/>
      </dsp:nvSpPr>
      <dsp:spPr>
        <a:xfrm>
          <a:off x="6739294" y="320873"/>
          <a:ext cx="91440" cy="237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29"/>
              </a:lnTo>
              <a:lnTo>
                <a:pt x="109061" y="237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BD3D6-5AAC-4189-98AB-FCE7510775A4}">
      <dsp:nvSpPr>
        <dsp:cNvPr id="0" name=""/>
        <dsp:cNvSpPr/>
      </dsp:nvSpPr>
      <dsp:spPr>
        <a:xfrm>
          <a:off x="6848355" y="400050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Arts Admin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(176)</a:t>
          </a:r>
        </a:p>
      </dsp:txBody>
      <dsp:txXfrm>
        <a:off x="6857631" y="409326"/>
        <a:ext cx="488178" cy="298154"/>
      </dsp:txXfrm>
    </dsp:sp>
    <dsp:sp modelId="{7904733C-A5D0-4C04-ADA2-4F4C7B380FA2}">
      <dsp:nvSpPr>
        <dsp:cNvPr id="0" name=""/>
        <dsp:cNvSpPr/>
      </dsp:nvSpPr>
      <dsp:spPr>
        <a:xfrm>
          <a:off x="6739294" y="320873"/>
          <a:ext cx="91440" cy="633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412"/>
              </a:lnTo>
              <a:lnTo>
                <a:pt x="109061" y="6334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04293-3C40-4303-A71C-67D3083D2882}">
      <dsp:nvSpPr>
        <dsp:cNvPr id="0" name=""/>
        <dsp:cNvSpPr/>
      </dsp:nvSpPr>
      <dsp:spPr>
        <a:xfrm>
          <a:off x="6848355" y="795932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Graduate School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(1833)</a:t>
          </a:r>
        </a:p>
      </dsp:txBody>
      <dsp:txXfrm>
        <a:off x="6857631" y="805208"/>
        <a:ext cx="488178" cy="298154"/>
      </dsp:txXfrm>
    </dsp:sp>
    <dsp:sp modelId="{53CDA8B7-05D9-40B9-BEE0-40D98298ED15}">
      <dsp:nvSpPr>
        <dsp:cNvPr id="0" name=""/>
        <dsp:cNvSpPr/>
      </dsp:nvSpPr>
      <dsp:spPr>
        <a:xfrm>
          <a:off x="6739294" y="320873"/>
          <a:ext cx="91440" cy="10292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29295"/>
              </a:lnTo>
              <a:lnTo>
                <a:pt x="109061" y="1029295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AF0F7-7340-4D7B-B5B7-0A94E5C36E87}">
      <dsp:nvSpPr>
        <dsp:cNvPr id="0" name=""/>
        <dsp:cNvSpPr/>
      </dsp:nvSpPr>
      <dsp:spPr>
        <a:xfrm>
          <a:off x="6848355" y="1191815"/>
          <a:ext cx="506730" cy="316706"/>
        </a:xfrm>
        <a:prstGeom prst="roundRect">
          <a:avLst>
            <a:gd name="adj" fmla="val 10000"/>
          </a:avLst>
        </a:prstGeom>
        <a:solidFill>
          <a:srgbClr val="D2B8C7">
            <a:alpha val="9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Honors Program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/>
            <a:t>(68)</a:t>
          </a:r>
        </a:p>
      </dsp:txBody>
      <dsp:txXfrm>
        <a:off x="6857631" y="1201091"/>
        <a:ext cx="488178" cy="2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77344-85FA-4F71-9D0C-B187DA69B9A5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94E8E-5912-45A3-8700-0FD20F77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D1C6D-F6D0-4BF4-B85C-A6C9185A96A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7F82-DA42-4BC2-9A6E-393C90A14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0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7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BC3E7-ED4A-48A6-A2F4-8902FE7CC7F2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FAB2-A5C6-4F99-B5C8-6F666383E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03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works.uno.edu/ellipsi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cholarworks.uno.edu/oceanwaves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works.uno.edu/wavelength/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christiaantriebert/3539339874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uno.edu/serialsreview2014-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Four Years of </a:t>
            </a:r>
            <a:r>
              <a:rPr lang="en-US" sz="4800" dirty="0" err="1" smtClean="0"/>
              <a:t>Scholarworks@UNO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676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Lessons Learned, </a:t>
            </a:r>
          </a:p>
          <a:p>
            <a:r>
              <a:rPr lang="en-US" sz="3600" dirty="0" smtClean="0"/>
              <a:t>Continuing Challenges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715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Jeanne Pavy, Scholarly Communications Librarian</a:t>
            </a:r>
          </a:p>
          <a:p>
            <a:r>
              <a:rPr lang="en-US" dirty="0" smtClean="0"/>
              <a:t>University of New Orleans</a:t>
            </a:r>
          </a:p>
          <a:p>
            <a:r>
              <a:rPr lang="en-US" dirty="0" smtClean="0"/>
              <a:t>April 17,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Needed!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Initial </a:t>
            </a:r>
            <a:r>
              <a:rPr lang="en-US" sz="3600" dirty="0" smtClean="0">
                <a:solidFill>
                  <a:srgbClr val="00B050"/>
                </a:solidFill>
              </a:rPr>
              <a:t>focus was on collections </a:t>
            </a:r>
            <a:r>
              <a:rPr lang="en-US" sz="3600" dirty="0">
                <a:solidFill>
                  <a:srgbClr val="00B050"/>
                </a:solidFill>
              </a:rPr>
              <a:t>that we already had online through a shared state repository</a:t>
            </a:r>
            <a:r>
              <a:rPr lang="en-US" sz="3600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Electronic </a:t>
            </a:r>
            <a:r>
              <a:rPr lang="en-US" sz="3600" dirty="0">
                <a:solidFill>
                  <a:srgbClr val="7030A0"/>
                </a:solidFill>
              </a:rPr>
              <a:t>theses and </a:t>
            </a:r>
            <a:r>
              <a:rPr lang="en-US" sz="3600" dirty="0" smtClean="0">
                <a:solidFill>
                  <a:srgbClr val="7030A0"/>
                </a:solidFill>
              </a:rPr>
              <a:t>dissertations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Internship Reports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BC3295"/>
                </a:solidFill>
              </a:rPr>
              <a:t>Older </a:t>
            </a:r>
            <a:r>
              <a:rPr lang="en-US" sz="3600" dirty="0">
                <a:solidFill>
                  <a:srgbClr val="BC3295"/>
                </a:solidFill>
              </a:rPr>
              <a:t>working paper series</a:t>
            </a:r>
            <a:endParaRPr lang="en-US" dirty="0">
              <a:solidFill>
                <a:srgbClr val="BC3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to Faculty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Made presentations at meetings of deans and department chairs.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Liaison librarians followed up with emails to faculty whose work they identified as eligible for the repository.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Regular appeals to deposit work as part of beginning-of-semester emails to faculty.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Take every opportunity to suggest putting work in ScholarWorks.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to Centers and Institutes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Usually a one-on-one appointment with the Director.</a:t>
            </a:r>
          </a:p>
          <a:p>
            <a:r>
              <a:rPr lang="en-US" dirty="0" smtClean="0"/>
              <a:t>Many are public-oriented </a:t>
            </a:r>
            <a:r>
              <a:rPr lang="en-US" dirty="0"/>
              <a:t>and “outward-facing</a:t>
            </a:r>
            <a:r>
              <a:rPr lang="en-US" dirty="0" smtClean="0"/>
              <a:t>” so they are likely to grasp benefits. </a:t>
            </a:r>
          </a:p>
          <a:p>
            <a:r>
              <a:rPr lang="en-US" dirty="0" smtClean="0"/>
              <a:t>Examples:  </a:t>
            </a:r>
          </a:p>
          <a:p>
            <a:pPr lvl="1"/>
            <a:r>
              <a:rPr lang="en-US" sz="2400" dirty="0"/>
              <a:t>Center for </a:t>
            </a:r>
            <a:r>
              <a:rPr lang="en-US" sz="2400" dirty="0" smtClean="0"/>
              <a:t>Hazards Assessment</a:t>
            </a:r>
            <a:r>
              <a:rPr lang="en-US" sz="2400" dirty="0"/>
              <a:t>, Response &amp; </a:t>
            </a:r>
            <a:r>
              <a:rPr lang="en-US" sz="2400" dirty="0" smtClean="0"/>
              <a:t>Technology</a:t>
            </a:r>
          </a:p>
          <a:p>
            <a:pPr lvl="1"/>
            <a:r>
              <a:rPr lang="en-US" sz="2400" dirty="0" smtClean="0"/>
              <a:t>UNO Transportation Institute</a:t>
            </a:r>
          </a:p>
          <a:p>
            <a:pPr lvl="1"/>
            <a:r>
              <a:rPr lang="en-US" sz="2400" dirty="0" smtClean="0"/>
              <a:t>Survey Research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7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 to Other Units and Offices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Public Relations Office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Office of Research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Literary journal published on campus (</a:t>
            </a:r>
            <a:r>
              <a:rPr lang="en-US" dirty="0" smtClean="0">
                <a:hlinkClick r:id="rId2"/>
              </a:rPr>
              <a:t>Ellipsis</a:t>
            </a:r>
            <a:r>
              <a:rPr lang="en-US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UNO Press</a:t>
            </a:r>
          </a:p>
        </p:txBody>
      </p:sp>
    </p:spTree>
    <p:extLst>
      <p:ext uri="{BB962C8B-B14F-4D97-AF65-F5344CB8AC3E}">
        <p14:creationId xmlns:p14="http://schemas.microsoft.com/office/powerpoint/2010/main" val="32991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543800" cy="4572000"/>
          </a:xfr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   4,095 items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>
                <a:solidFill>
                  <a:srgbClr val="00B050"/>
                </a:solidFill>
              </a:rPr>
              <a:t>	47 collections (“series”)</a:t>
            </a:r>
          </a:p>
          <a:p>
            <a:pPr lvl="2"/>
            <a:r>
              <a:rPr lang="en-US" sz="3200" dirty="0" smtClean="0">
                <a:solidFill>
                  <a:srgbClr val="00B050"/>
                </a:solidFill>
              </a:rPr>
              <a:t>One journal, one magazine archive</a:t>
            </a:r>
          </a:p>
          <a:p>
            <a:pPr lvl="2"/>
            <a:r>
              <a:rPr lang="en-US" sz="3600" dirty="0" smtClean="0">
                <a:solidFill>
                  <a:srgbClr val="00B050"/>
                </a:solidFill>
              </a:rPr>
              <a:t>Three conferences </a:t>
            </a:r>
          </a:p>
          <a:p>
            <a:pPr marL="457200" lvl="1" indent="0">
              <a:buNone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	950,402 downloads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Added per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175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7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has Contributed?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42703"/>
              </p:ext>
            </p:extLst>
          </p:nvPr>
        </p:nvGraphicFramePr>
        <p:xfrm>
          <a:off x="381000" y="7620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 per Year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3675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" name="Picture 11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2515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61" name="Title 41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visits </a:t>
            </a:r>
            <a:r>
              <a:rPr lang="en-US" dirty="0" err="1" smtClean="0"/>
              <a:t>ScholarWorks@UNO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162" name="Content Placeholder 416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ln>
            <a:solidFill>
              <a:schemeClr val="tx1">
                <a:lumMod val="8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Visitors have come from 188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popular countries . . .</a:t>
            </a:r>
            <a:endParaRPr lang="en-US" sz="3600" dirty="0"/>
          </a:p>
        </p:txBody>
      </p:sp>
      <p:graphicFrame>
        <p:nvGraphicFramePr>
          <p:cNvPr id="4163" name="Content Placeholder 4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30206"/>
              </p:ext>
            </p:extLst>
          </p:nvPr>
        </p:nvGraphicFramePr>
        <p:xfrm>
          <a:off x="457200" y="1600200"/>
          <a:ext cx="822960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United </a:t>
                      </a:r>
                      <a:r>
                        <a:rPr lang="en-US" sz="2000" dirty="0">
                          <a:effectLst/>
                        </a:rPr>
                        <a:t>States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94,991      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67.87%)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 United </a:t>
                      </a:r>
                      <a:r>
                        <a:rPr lang="en-US" sz="2000" dirty="0">
                          <a:effectLst/>
                        </a:rPr>
                        <a:t>Kingdom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4,956        (</a:t>
                      </a:r>
                      <a:r>
                        <a:rPr lang="en-US" sz="1800" dirty="0">
                          <a:effectLst/>
                        </a:rPr>
                        <a:t>3.54%)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 India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4,312        (3.08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 China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2,974        (</a:t>
                      </a:r>
                      <a:r>
                        <a:rPr lang="en-US" sz="1800" dirty="0">
                          <a:effectLst/>
                        </a:rPr>
                        <a:t>2.12%)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5. Canada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2,813        (</a:t>
                      </a:r>
                      <a:r>
                        <a:rPr lang="en-US" sz="1800" dirty="0">
                          <a:effectLst/>
                        </a:rPr>
                        <a:t>2.01%)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6. Germany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1,833        (</a:t>
                      </a:r>
                      <a:r>
                        <a:rPr lang="en-US" sz="1800" dirty="0">
                          <a:effectLst/>
                        </a:rPr>
                        <a:t>1.31%)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7.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Australia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1,747        (</a:t>
                      </a:r>
                      <a:r>
                        <a:rPr lang="en-US" sz="1800" dirty="0">
                          <a:effectLst/>
                        </a:rPr>
                        <a:t>1.25%)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8. Iran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1,180        (</a:t>
                      </a:r>
                      <a:r>
                        <a:rPr lang="en-US" sz="1800" dirty="0">
                          <a:effectLst/>
                        </a:rPr>
                        <a:t>0.84%)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 Japan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1,022        (</a:t>
                      </a:r>
                      <a:r>
                        <a:rPr lang="en-US" sz="1800" dirty="0">
                          <a:effectLst/>
                        </a:rPr>
                        <a:t>0.73%)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10. Malaysia</a:t>
                      </a:r>
                      <a:endParaRPr lang="en-US" sz="2000" dirty="0">
                        <a:solidFill>
                          <a:srgbClr val="005C9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   1,000         0.71</a:t>
                      </a:r>
                      <a:r>
                        <a:rPr lang="en-US" sz="1800" dirty="0">
                          <a:effectLst/>
                        </a:rPr>
                        <a:t>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151" marR="104172" marT="66675" marB="66675" anchor="ctr"/>
                </a:tc>
              </a:tr>
            </a:tbl>
          </a:graphicData>
        </a:graphic>
      </p:graphicFrame>
      <p:pic>
        <p:nvPicPr>
          <p:cNvPr id="4280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9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8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7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6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5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4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3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2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1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background on UNO . . 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A comprehensive </a:t>
            </a:r>
            <a:r>
              <a:rPr lang="en-US" sz="3000" dirty="0"/>
              <a:t>urban research university offering over 80 degree programs, including </a:t>
            </a:r>
            <a:r>
              <a:rPr lang="en-US" sz="3000" dirty="0" smtClean="0"/>
              <a:t>38 </a:t>
            </a:r>
            <a:r>
              <a:rPr lang="en-US" sz="3000" dirty="0"/>
              <a:t>graduate programs (11 of which are PhD programs</a:t>
            </a:r>
            <a:r>
              <a:rPr lang="en-US" sz="3000" dirty="0" smtClean="0"/>
              <a:t>).</a:t>
            </a:r>
          </a:p>
          <a:p>
            <a:endParaRPr lang="en-US" sz="3000" dirty="0"/>
          </a:p>
          <a:p>
            <a:r>
              <a:rPr lang="en-US" sz="3000" dirty="0" smtClean="0"/>
              <a:t>Faculty: 281 </a:t>
            </a:r>
            <a:r>
              <a:rPr lang="en-US" sz="3000" dirty="0"/>
              <a:t>full-time and 116 </a:t>
            </a:r>
            <a:r>
              <a:rPr lang="en-US" sz="3000" dirty="0" smtClean="0"/>
              <a:t>part-time.</a:t>
            </a:r>
          </a:p>
          <a:p>
            <a:endParaRPr lang="en-US" sz="3000" dirty="0"/>
          </a:p>
          <a:p>
            <a:r>
              <a:rPr lang="en-US" sz="3000" dirty="0" smtClean="0"/>
              <a:t>~13% of </a:t>
            </a:r>
            <a:r>
              <a:rPr lang="en-US" sz="3000" dirty="0"/>
              <a:t>UNO students come from 42 other states and 74 other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Visitors from every U.S. state </a:t>
            </a:r>
            <a:br>
              <a:rPr lang="en-US" sz="3600" dirty="0" smtClean="0"/>
            </a:br>
            <a:r>
              <a:rPr lang="en-US" sz="2700" dirty="0" smtClean="0"/>
              <a:t>(including Mississippi – #16 with 1082 visits)</a:t>
            </a:r>
            <a:endParaRPr lang="en-US" sz="2700" dirty="0"/>
          </a:p>
        </p:txBody>
      </p:sp>
      <p:graphicFrame>
        <p:nvGraphicFramePr>
          <p:cNvPr id="4163" name="Content Placeholder 41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345071"/>
              </p:ext>
            </p:extLst>
          </p:nvPr>
        </p:nvGraphicFramePr>
        <p:xfrm>
          <a:off x="457200" y="1600200"/>
          <a:ext cx="8229602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Louisiana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34,480      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36.30%)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17,774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18.71%)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Texas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4,840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5.10%)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 York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3,729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3.93%)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Florida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2,646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2.79%)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Illinois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1,881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1.98%)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Pennsylvania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1,771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1.86%)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Georgia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1,767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1.86%)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Massachusetts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1,668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1.76%)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Maryland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1,661       </a:t>
                      </a:r>
                      <a:r>
                        <a:rPr lang="en-US" sz="2000" b="1" dirty="0" smtClean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solidFill>
                            <a:srgbClr val="898989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1.75%)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76200" marT="66675" marB="66675" anchor="ctr"/>
                </a:tc>
              </a:tr>
            </a:tbl>
          </a:graphicData>
        </a:graphic>
      </p:graphicFrame>
      <p:pic>
        <p:nvPicPr>
          <p:cNvPr id="4280" name="Picture 10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9" name="Picture 9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8" name="Picture 8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7" name="Picture 7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6" name="Picture 6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5" name="Picture 5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4" name="Picture 4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3" name="Picture 3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2" name="Picture 2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1" name="Picture 1" descr="https://www.google.com/analytics/web/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3193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Learned:  </a:t>
            </a:r>
            <a:br>
              <a:rPr lang="en-US" dirty="0" smtClean="0"/>
            </a:br>
            <a:r>
              <a:rPr lang="en-US" dirty="0" smtClean="0"/>
              <a:t>Outreach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5" y="1600200"/>
            <a:ext cx="5354189" cy="4525963"/>
          </a:xfrm>
        </p:spPr>
      </p:pic>
    </p:spTree>
    <p:extLst>
      <p:ext uri="{BB962C8B-B14F-4D97-AF65-F5344CB8AC3E}">
        <p14:creationId xmlns:p14="http://schemas.microsoft.com/office/powerpoint/2010/main" val="1154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people might not know what you are talking about . .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053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to find alternatives to</a:t>
            </a:r>
            <a:br>
              <a:rPr lang="en-US" dirty="0" smtClean="0"/>
            </a:br>
            <a:r>
              <a:rPr lang="en-US" dirty="0" smtClean="0"/>
              <a:t>“Institutional Repository”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6858000" cy="3581400"/>
          </a:xfr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</a:rPr>
              <a:t>Online Archive</a:t>
            </a:r>
            <a:endParaRPr lang="en-US" sz="44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		Digital Collection</a:t>
            </a:r>
            <a:endParaRPr lang="en-US" sz="4400" b="1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			Publishing Platform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28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them an offer they can’t refuse.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Make it easy to say “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yes</a:t>
            </a:r>
            <a:r>
              <a:rPr lang="en-US" dirty="0" smtClean="0"/>
              <a:t>.”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dirty="0" smtClean="0"/>
              <a:t>Check copyright status of publications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dirty="0" smtClean="0"/>
              <a:t>Offer to upload material.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dirty="0" smtClean="0"/>
              <a:t>Provide as much metadata as you can.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7924800" cy="6324600"/>
          </a:xfr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Subject:  permission to include article in ScholarWorks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dirty="0"/>
              <a:t>Dear Professor _____,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dirty="0" smtClean="0"/>
              <a:t>I recently came across [one/many] of your [article/articles]—“{article title}” in {</a:t>
            </a:r>
            <a:r>
              <a:rPr lang="en-US" sz="1500" i="1" dirty="0" smtClean="0"/>
              <a:t>Journal title</a:t>
            </a:r>
            <a:r>
              <a:rPr lang="en-US" sz="1500" dirty="0" smtClean="0"/>
              <a:t>}.  </a:t>
            </a:r>
            <a:r>
              <a:rPr lang="en-US" sz="1500" b="1" dirty="0" smtClean="0"/>
              <a:t>The article is eligible for posting in </a:t>
            </a:r>
            <a:r>
              <a:rPr lang="en-US" sz="1500" b="1" dirty="0" err="1" smtClean="0"/>
              <a:t>ScholarWorks@UNO</a:t>
            </a:r>
            <a:r>
              <a:rPr lang="en-US" sz="1500" b="1" dirty="0" smtClean="0"/>
              <a:t>-</a:t>
            </a:r>
            <a:r>
              <a:rPr lang="en-US" sz="1500" dirty="0" smtClean="0"/>
              <a:t>-our online institutional repository.   . . . 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b="1" dirty="0"/>
              <a:t>Your article will have a permanent, separate URL that can be pasted into any email, vita, or hypertext document, or linked to from any blog or other webpage.  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dirty="0"/>
              <a:t>Online open access articles are viewed and cited much more frequently than those available only in paper or only by limited subscription.  </a:t>
            </a:r>
            <a:r>
              <a:rPr lang="en-US" sz="1500" b="1" dirty="0"/>
              <a:t>It is one of the best ways to maximize the impact of your research.  By participating in </a:t>
            </a:r>
            <a:r>
              <a:rPr lang="en-US" sz="1500" b="1" dirty="0" err="1"/>
              <a:t>ScholarWorks@UNO</a:t>
            </a:r>
            <a:r>
              <a:rPr lang="en-US" sz="1500" b="1" dirty="0"/>
              <a:t> you will also get an automatic monthly report by email on how often each of your documents is downloaded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</a:rPr>
              <a:t>May we have your permission to proceed? </a:t>
            </a:r>
            <a:r>
              <a:rPr lang="en-US" sz="1500" dirty="0"/>
              <a:t>If we identify additional articles or material you have published, may we have permission to include those as well (always considering the publisher's policies and guidelines)?  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pPr marL="0" indent="0">
              <a:buNone/>
            </a:pPr>
            <a:r>
              <a:rPr lang="en-US" sz="1500" dirty="0"/>
              <a:t>I’m more than happy to explain procedures and policies in greater detail, at your convenience.  </a:t>
            </a:r>
          </a:p>
          <a:p>
            <a:pPr marL="0" indent="0">
              <a:buNone/>
            </a:pPr>
            <a:r>
              <a:rPr lang="en-US" sz="1500" dirty="0" smtClean="0"/>
              <a:t>Sincerely</a:t>
            </a:r>
            <a:r>
              <a:rPr lang="en-US" sz="1500" dirty="0"/>
              <a:t>, </a:t>
            </a:r>
          </a:p>
          <a:p>
            <a:pPr marL="0" indent="0">
              <a:buNone/>
            </a:pPr>
            <a:r>
              <a:rPr lang="en-US" sz="1500" dirty="0"/>
              <a:t>Your </a:t>
            </a:r>
            <a:r>
              <a:rPr lang="en-US" sz="1500" dirty="0" smtClean="0"/>
              <a:t>Liaison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b="1" i="1" dirty="0" smtClean="0">
                <a:solidFill>
                  <a:srgbClr val="00B050"/>
                </a:solidFill>
              </a:rPr>
              <a:t>[adapted from template provided by Paul Royster, University of Nebraska-Lincoln]</a:t>
            </a:r>
            <a:endParaRPr lang="en-US" sz="15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 from peer groups.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Show a collection of articles that are online from a colleague in the same department or college.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Show how other institutions are using their repository to highlight student work, art, music, etc.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Show examples of similar conferences, etc. 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48400" cy="793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	Show them the Numbers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3962400" cy="3124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Share total downloads for </a:t>
            </a:r>
            <a:r>
              <a:rPr lang="en-US" sz="2800" dirty="0"/>
              <a:t>faculty publications in a </a:t>
            </a:r>
            <a:r>
              <a:rPr lang="en-US" sz="2800" dirty="0" smtClean="0"/>
              <a:t>department. 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Announce </a:t>
            </a:r>
            <a:r>
              <a:rPr lang="en-US" sz="2800" dirty="0"/>
              <a:t>the top 10 faculty </a:t>
            </a:r>
            <a:r>
              <a:rPr lang="en-US" sz="2800" dirty="0" smtClean="0"/>
              <a:t>downloads annually.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patient!  Keep trying!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84" y="1600200"/>
            <a:ext cx="6734632" cy="4525963"/>
          </a:xfrm>
        </p:spPr>
      </p:pic>
    </p:spTree>
    <p:extLst>
      <p:ext uri="{BB962C8B-B14F-4D97-AF65-F5344CB8AC3E}">
        <p14:creationId xmlns:p14="http://schemas.microsoft.com/office/powerpoint/2010/main" val="41351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Learned:  </a:t>
            </a:r>
            <a:br>
              <a:rPr lang="en-US" dirty="0" smtClean="0"/>
            </a:br>
            <a:r>
              <a:rPr lang="en-US" dirty="0" smtClean="0"/>
              <a:t>Benefits and Rewards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5" y="1600200"/>
            <a:ext cx="5354189" cy="4525963"/>
          </a:xfrm>
        </p:spPr>
      </p:pic>
    </p:spTree>
    <p:extLst>
      <p:ext uri="{BB962C8B-B14F-4D97-AF65-F5344CB8AC3E}">
        <p14:creationId xmlns:p14="http://schemas.microsoft.com/office/powerpoint/2010/main" val="652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been a rough 10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August 2005 (pre-K)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&gt; 17,000 students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Library materials budget:  ~ $2.7 million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49 total library staff</a:t>
            </a:r>
            <a:r>
              <a:rPr lang="en-US" dirty="0" smtClean="0"/>
              <a:t>		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B050"/>
                </a:solidFill>
              </a:rPr>
              <a:t>Today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&lt; 10,000 students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Library materials budget:  </a:t>
            </a:r>
            <a:r>
              <a:rPr lang="en-US" b="1" dirty="0" smtClean="0"/>
              <a:t>~ $1.3 million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24 total library staff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ScholarWorks creates </a:t>
            </a:r>
            <a:br>
              <a:rPr lang="en-US" dirty="0" smtClean="0"/>
            </a:br>
            <a:r>
              <a:rPr lang="en-US" dirty="0" smtClean="0"/>
              <a:t>connections with students.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Through:</a:t>
            </a:r>
          </a:p>
          <a:p>
            <a:r>
              <a:rPr lang="en-US" dirty="0" smtClean="0"/>
              <a:t>Graduate School</a:t>
            </a:r>
          </a:p>
          <a:p>
            <a:r>
              <a:rPr lang="en-US" dirty="0" smtClean="0"/>
              <a:t>Honors Program</a:t>
            </a:r>
          </a:p>
          <a:p>
            <a:r>
              <a:rPr lang="en-US" dirty="0" smtClean="0"/>
              <a:t>Undergraduate Research Event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Allows us to address:</a:t>
            </a:r>
          </a:p>
          <a:p>
            <a:r>
              <a:rPr lang="en-US" dirty="0" smtClean="0"/>
              <a:t>Copyright compliance</a:t>
            </a:r>
          </a:p>
          <a:p>
            <a:r>
              <a:rPr lang="en-US" dirty="0" smtClean="0"/>
              <a:t>Author rights</a:t>
            </a:r>
          </a:p>
          <a:p>
            <a:r>
              <a:rPr lang="en-US" dirty="0" smtClean="0"/>
              <a:t>Publishing options, CC licenses, Open Access</a:t>
            </a:r>
          </a:p>
        </p:txBody>
      </p:sp>
    </p:spTree>
    <p:extLst>
      <p:ext uri="{BB962C8B-B14F-4D97-AF65-F5344CB8AC3E}">
        <p14:creationId xmlns:p14="http://schemas.microsoft.com/office/powerpoint/2010/main" val="14745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38600" cy="384175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ScholarWorks “saves” material that might otherwise disappear.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343400"/>
            <a:ext cx="7391400" cy="21336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FFC000"/>
                </a:solidFill>
              </a:rPr>
              <a:t>Conference Content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FFC000"/>
                </a:solidFill>
              </a:rPr>
              <a:t>Student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b="1" dirty="0" smtClean="0">
                <a:solidFill>
                  <a:srgbClr val="FFC000"/>
                </a:solidFill>
              </a:rPr>
              <a:t>Studies,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5111750" cy="3330624"/>
          </a:xfrm>
        </p:spPr>
      </p:pic>
    </p:spTree>
    <p:extLst>
      <p:ext uri="{BB962C8B-B14F-4D97-AF65-F5344CB8AC3E}">
        <p14:creationId xmlns:p14="http://schemas.microsoft.com/office/powerpoint/2010/main" val="4544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971800"/>
            <a:ext cx="54864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Ocean Waves Workshop</a:t>
            </a:r>
            <a:endParaRPr lang="en-US" sz="3200" dirty="0"/>
          </a:p>
        </p:txBody>
      </p:sp>
      <p:pic>
        <p:nvPicPr>
          <p:cNvPr id="5" name="Picture Placeholder 4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4" b="29694"/>
          <a:stretch>
            <a:fillRect/>
          </a:stretch>
        </p:blipFill>
        <p:spPr>
          <a:xfrm>
            <a:off x="1219200" y="533400"/>
            <a:ext cx="7010400" cy="2590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3810000"/>
            <a:ext cx="7696200" cy="2438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“ScholarWorks </a:t>
            </a:r>
            <a:r>
              <a:rPr lang="en-US" sz="4000" dirty="0"/>
              <a:t>is essential to ensure that ideas developed during the workshop are made available to others in a responsible </a:t>
            </a:r>
            <a:r>
              <a:rPr lang="en-US" sz="4000" dirty="0" smtClean="0"/>
              <a:t>manner</a:t>
            </a:r>
            <a:r>
              <a:rPr lang="en-US" sz="4000" dirty="0"/>
              <a:t> </a:t>
            </a:r>
            <a:r>
              <a:rPr lang="en-US" sz="4000" dirty="0" smtClean="0"/>
              <a:t>. . . .</a:t>
            </a:r>
          </a:p>
          <a:p>
            <a:pPr marL="0" indent="0">
              <a:buNone/>
            </a:pPr>
            <a:r>
              <a:rPr lang="en-US" sz="4000" dirty="0" smtClean="0"/>
              <a:t>[The UNO Library] has been very helpful in bringing this event to life through ScholarWorks.”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800" dirty="0" smtClean="0"/>
              <a:t>	--Ocean Waves Workshop organizer</a:t>
            </a:r>
          </a:p>
        </p:txBody>
      </p:sp>
    </p:spTree>
    <p:extLst>
      <p:ext uri="{BB962C8B-B14F-4D97-AF65-F5344CB8AC3E}">
        <p14:creationId xmlns:p14="http://schemas.microsoft.com/office/powerpoint/2010/main" val="31390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3914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Wavelength: New Orleans Music Magazine (1980-1991)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219200"/>
            <a:ext cx="68580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“I </a:t>
            </a:r>
            <a:r>
              <a:rPr lang="en-US" sz="3200" dirty="0"/>
              <a:t>was noticing this morning that in this short time, </a:t>
            </a:r>
            <a:r>
              <a:rPr lang="en-US" sz="3200" i="1" dirty="0"/>
              <a:t>Wavelength</a:t>
            </a:r>
            <a:r>
              <a:rPr lang="en-US" sz="3200" dirty="0"/>
              <a:t> already has 628 </a:t>
            </a:r>
            <a:r>
              <a:rPr lang="en-US" sz="3200" dirty="0" smtClean="0"/>
              <a:t>downloads </a:t>
            </a:r>
            <a:r>
              <a:rPr lang="en-US" sz="3200" dirty="0"/>
              <a:t>from </a:t>
            </a:r>
            <a:r>
              <a:rPr lang="en-US" sz="3200" dirty="0" err="1"/>
              <a:t>Scholarworks</a:t>
            </a:r>
            <a:r>
              <a:rPr lang="en-US" sz="3200" dirty="0"/>
              <a:t>, 61 just this past week from places like </a:t>
            </a:r>
            <a:r>
              <a:rPr lang="en-US" sz="3200" dirty="0" err="1"/>
              <a:t>Zhongxin</a:t>
            </a:r>
            <a:r>
              <a:rPr lang="en-US" sz="3200" dirty="0"/>
              <a:t> and </a:t>
            </a:r>
            <a:r>
              <a:rPr lang="en-US" sz="3200" dirty="0" err="1"/>
              <a:t>Beiing</a:t>
            </a:r>
            <a:r>
              <a:rPr lang="en-US" sz="3200" dirty="0"/>
              <a:t> China, Morocco, Moscow, Yemen, </a:t>
            </a:r>
            <a:r>
              <a:rPr lang="en-US" sz="3200" dirty="0" err="1"/>
              <a:t>etc</a:t>
            </a:r>
            <a:r>
              <a:rPr lang="en-US" sz="3200" dirty="0" smtClean="0"/>
              <a:t>! </a:t>
            </a:r>
            <a:r>
              <a:rPr lang="en-US" sz="3200" dirty="0"/>
              <a:t>As we thought, the addition of </a:t>
            </a:r>
            <a:r>
              <a:rPr lang="en-US" sz="3200" i="1" dirty="0"/>
              <a:t>Wavelength </a:t>
            </a:r>
            <a:r>
              <a:rPr lang="en-US" sz="3200" dirty="0"/>
              <a:t>will get UNO’s name far and wide! </a:t>
            </a:r>
            <a:r>
              <a:rPr lang="en-US" sz="3200" dirty="0" smtClean="0"/>
              <a:t>”  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2200" dirty="0" smtClean="0"/>
              <a:t>-- History professor &amp; editor of </a:t>
            </a:r>
            <a:r>
              <a:rPr lang="en-US" sz="2200" i="1" dirty="0" smtClean="0"/>
              <a:t>Wavelength: New Orleans Music Magazine</a:t>
            </a:r>
            <a:r>
              <a:rPr lang="en-US" sz="2200" dirty="0"/>
              <a:t> 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>
                <a:hlinkClick r:id="rId2"/>
              </a:rPr>
              <a:t>http://scholarworks.uno.edu/wavelength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47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505200" cy="3505200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/>
              <a:t>ScholarWorksallows</a:t>
            </a:r>
            <a:r>
              <a:rPr lang="en-US" sz="4800" dirty="0" smtClean="0"/>
              <a:t> us to give back to our local community.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343400"/>
            <a:ext cx="8077200" cy="2133600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Coastal research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Disaster Preparedness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Transportation studies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Political polls</a:t>
            </a: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Economic trends &amp; analysis</a:t>
            </a:r>
            <a:endParaRPr lang="en-US" sz="31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Urban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 descr="C:\Users\jpavy\AppData\Local\Microsoft\Windows\Temporary Internet Files\Content.IE5\3KJ1W2AR\6a00d83451b44369e200e54f65564a8834-800w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85" y="990600"/>
            <a:ext cx="31983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Faculty are grateful that new readers are discovering their work.</a:t>
            </a:r>
            <a:endParaRPr lang="en-US" dirty="0"/>
          </a:p>
        </p:txBody>
      </p:sp>
      <p:pic>
        <p:nvPicPr>
          <p:cNvPr id="2050" name="Picture 2" descr="C:\Users\jpavy\AppData\Local\Microsoft\Windows\Temporary Internet Files\Content.IE5\PM0PKFFD\thankyoulanguage-main_ful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5243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“</a:t>
            </a:r>
            <a:r>
              <a:rPr lang="en-US" sz="3600" b="1" dirty="0"/>
              <a:t>Thanks much for helping me to get the Balaam article </a:t>
            </a:r>
            <a:r>
              <a:rPr lang="en-US" sz="3600" b="1" dirty="0" smtClean="0"/>
              <a:t>published . . .  </a:t>
            </a:r>
            <a:r>
              <a:rPr lang="en-US" sz="3600" b="1" dirty="0"/>
              <a:t>it was published in an out-of-the-way journal, and via this method, may get into the "mainstream" of a couple of things -- bible as literature specialists; bible specialists in general; old testament scholars, etc. -- or at least will have a chance of doing so</a:t>
            </a:r>
            <a:r>
              <a:rPr lang="en-US" sz="3600" b="1" dirty="0" smtClean="0"/>
              <a:t>.”  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-- English professor</a:t>
            </a:r>
          </a:p>
        </p:txBody>
      </p:sp>
    </p:spTree>
    <p:extLst>
      <p:ext uri="{BB962C8B-B14F-4D97-AF65-F5344CB8AC3E}">
        <p14:creationId xmlns:p14="http://schemas.microsoft.com/office/powerpoint/2010/main" val="37119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 </a:t>
            </a:r>
            <a:r>
              <a:rPr lang="en-US" sz="4000" b="1" dirty="0" smtClean="0"/>
              <a:t>”</a:t>
            </a:r>
            <a:r>
              <a:rPr lang="en-US" sz="4000" b="1" dirty="0" smtClean="0">
                <a:latin typeface="High Tower Text" panose="02040502050506030303" pitchFamily="18" charset="0"/>
              </a:rPr>
              <a:t>I </a:t>
            </a:r>
            <a:r>
              <a:rPr lang="en-US" sz="4000" b="1" dirty="0">
                <a:latin typeface="High Tower Text" panose="02040502050506030303" pitchFamily="18" charset="0"/>
              </a:rPr>
              <a:t>want you to know how happy these statements make me.  It's wonderful to know that some people out there are reading </a:t>
            </a:r>
            <a:r>
              <a:rPr lang="en-US" sz="4000" b="1" dirty="0" smtClean="0">
                <a:latin typeface="High Tower Text" panose="02040502050506030303" pitchFamily="18" charset="0"/>
              </a:rPr>
              <a:t>[my work].</a:t>
            </a:r>
            <a:r>
              <a:rPr lang="en-US" sz="4000" b="1" dirty="0">
                <a:latin typeface="High Tower Text" panose="02040502050506030303" pitchFamily="18" charset="0"/>
              </a:rPr>
              <a:t>  Amazing that more than 100 people have perused what I said about "Alien </a:t>
            </a:r>
            <a:r>
              <a:rPr lang="en-US" sz="4000" b="1" dirty="0" smtClean="0">
                <a:latin typeface="High Tower Text" panose="02040502050506030303" pitchFamily="18" charset="0"/>
              </a:rPr>
              <a:t>Encounters.” I </a:t>
            </a:r>
            <a:r>
              <a:rPr lang="en-US" sz="4000" b="1" dirty="0">
                <a:latin typeface="High Tower Text" panose="02040502050506030303" pitchFamily="18" charset="0"/>
              </a:rPr>
              <a:t>sincerely want to thank you for helping me get my name out there</a:t>
            </a:r>
            <a:r>
              <a:rPr lang="en-US" sz="4000" b="1" dirty="0" smtClean="0">
                <a:latin typeface="High Tower Text" panose="02040502050506030303" pitchFamily="18" charset="0"/>
              </a:rPr>
              <a:t>.</a:t>
            </a:r>
            <a:r>
              <a:rPr lang="en-US" sz="4000" b="1" dirty="0" smtClean="0"/>
              <a:t>“  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- English professor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38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the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Richer understanding of faculty research interests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Opportunity to engage faculty on scholarly communication issues (author rights, open access) </a:t>
            </a: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Provide a valuable service that raises the profile of the University and increases the impact of our research &amp; scholarship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48400" cy="7937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	</a:t>
            </a:r>
            <a:r>
              <a:rPr lang="en-US" sz="4000" dirty="0" smtClean="0"/>
              <a:t>	Looking Ahead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3962400" cy="29565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What will ScholarWorks look like four years from now? . . .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hope that it will</a:t>
            </a:r>
            <a:r>
              <a:rPr lang="en-US" sz="2800" dirty="0"/>
              <a:t> </a:t>
            </a:r>
            <a:r>
              <a:rPr lang="en-US" sz="2800" dirty="0" smtClean="0"/>
              <a:t>evolve to meet the needs of the University, and provide value to our students and faculty.</a:t>
            </a:r>
          </a:p>
        </p:txBody>
      </p:sp>
    </p:spTree>
    <p:extLst>
      <p:ext uri="{BB962C8B-B14F-4D97-AF65-F5344CB8AC3E}">
        <p14:creationId xmlns:p14="http://schemas.microsoft.com/office/powerpoint/2010/main" val="33781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838200"/>
            <a:ext cx="75438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Why create an Institutional Repository at the University of New Orleans?</a:t>
            </a:r>
          </a:p>
          <a:p>
            <a:pPr marL="0" indent="0">
              <a:buNone/>
            </a:pP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536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Slide #40: The road ahead is empty. – </a:t>
            </a:r>
            <a:r>
              <a:rPr lang="en-US" sz="2800" dirty="0" err="1" smtClean="0"/>
              <a:t>Christiaan</a:t>
            </a:r>
            <a:r>
              <a:rPr lang="en-US" sz="2800" dirty="0" smtClean="0"/>
              <a:t> </a:t>
            </a:r>
            <a:r>
              <a:rPr lang="en-US" sz="2800" dirty="0" err="1" smtClean="0"/>
              <a:t>Triebert</a:t>
            </a:r>
            <a:endParaRPr lang="en-US" sz="2800" dirty="0" smtClean="0"/>
          </a:p>
          <a:p>
            <a:r>
              <a:rPr lang="en-US" sz="2800" dirty="0">
                <a:hlinkClick r:id="rId2"/>
              </a:rPr>
              <a:t>https://www.flickr.com/photos/christiaantriebert/3539339874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All other images public domain.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329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0531"/>
            <a:ext cx="6096000" cy="4305300"/>
          </a:xfrm>
        </p:spPr>
      </p:pic>
    </p:spTree>
    <p:extLst>
      <p:ext uri="{BB962C8B-B14F-4D97-AF65-F5344CB8AC3E}">
        <p14:creationId xmlns:p14="http://schemas.microsoft.com/office/powerpoint/2010/main" val="23232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Three main reasons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ACRL Scholarly Communication Roadshow - Summer 2009 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Diminishing purchasing role for the library (</a:t>
            </a:r>
            <a:r>
              <a:rPr lang="en-US" b="1" dirty="0" smtClean="0">
                <a:solidFill>
                  <a:srgbClr val="00B050"/>
                </a:solidFill>
                <a:hlinkClick r:id="rId2"/>
              </a:rPr>
              <a:t>relentless budget cuts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Direct experience of a dysfunctional scholarly communications system.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Shifting Role for the Library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being the “campus wallet” that pays for access to information . . . </a:t>
            </a:r>
          </a:p>
          <a:p>
            <a:endParaRPr lang="en-US" dirty="0"/>
          </a:p>
        </p:txBody>
      </p:sp>
      <p:pic>
        <p:nvPicPr>
          <p:cNvPr id="2050" name="Picture 2" descr="C:\Users\jpavy\AppData\Local\Microsoft\Windows\Temporary Internet Files\Content.IE5\40OCVYRG\money_wallet_2_by_masterjs-d34zok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2667000" cy="28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7848600" cy="5745163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. . . to  becoming a partner with faculty and students in creating and sharing the University’s research &amp; scholarship.</a:t>
            </a:r>
          </a:p>
          <a:p>
            <a:endParaRPr lang="en-US" dirty="0"/>
          </a:p>
        </p:txBody>
      </p:sp>
      <p:pic>
        <p:nvPicPr>
          <p:cNvPr id="3074" name="Picture 2" descr="C:\Users\jpavy\AppData\Local\Microsoft\Windows\Temporary Internet Files\Content.IE5\3KJ1W2AR\20121231-community-r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932061" cy="2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ScholarWorks@UNO</a:t>
            </a:r>
            <a:r>
              <a:rPr lang="en-US" dirty="0" smtClean="0"/>
              <a:t> Launched	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781800" cy="424133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219200" y="5867400"/>
            <a:ext cx="5486400" cy="5762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March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Scholarly Communications Librarian</a:t>
            </a:r>
          </a:p>
          <a:p>
            <a:pPr lvl="1"/>
            <a:r>
              <a:rPr lang="en-US" dirty="0" smtClean="0"/>
              <a:t>Overall management of the IR</a:t>
            </a:r>
          </a:p>
          <a:p>
            <a:pPr lvl="1"/>
            <a:r>
              <a:rPr lang="en-US" dirty="0" smtClean="0"/>
              <a:t>Create policies, procedures, etc.</a:t>
            </a:r>
          </a:p>
          <a:p>
            <a:pPr lvl="1"/>
            <a:r>
              <a:rPr lang="en-US" dirty="0" smtClean="0"/>
              <a:t>Training for other librarians, staff</a:t>
            </a:r>
          </a:p>
          <a:p>
            <a:pPr lvl="1"/>
            <a:r>
              <a:rPr lang="en-US" dirty="0" smtClean="0"/>
              <a:t>Create new series, conferences, etc.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Subject Liaison Librarians (currently 6 of them)</a:t>
            </a:r>
          </a:p>
          <a:p>
            <a:pPr lvl="1"/>
            <a:r>
              <a:rPr lang="en-US" dirty="0" smtClean="0"/>
              <a:t>Promote services to departmental faculty</a:t>
            </a:r>
          </a:p>
          <a:p>
            <a:pPr lvl="1"/>
            <a:r>
              <a:rPr lang="en-US" dirty="0" smtClean="0"/>
              <a:t>Upload for most faculty pubs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1183</Words>
  <Application>Microsoft Office PowerPoint</Application>
  <PresentationFormat>On-screen Show (4:3)</PresentationFormat>
  <Paragraphs>309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Four Years of Scholarworks@UNO</vt:lpstr>
      <vt:lpstr>A little background on UNO . . .</vt:lpstr>
      <vt:lpstr>It’s been a rough 10 years.</vt:lpstr>
      <vt:lpstr>PowerPoint Presentation</vt:lpstr>
      <vt:lpstr>Three main reasons . . .</vt:lpstr>
      <vt:lpstr>A Shifting Role for the Library</vt:lpstr>
      <vt:lpstr>PowerPoint Presentation</vt:lpstr>
      <vt:lpstr>ScholarWorks@UNO Launched </vt:lpstr>
      <vt:lpstr>Staffing</vt:lpstr>
      <vt:lpstr>Content Needed!</vt:lpstr>
      <vt:lpstr>Outreach to Faculty</vt:lpstr>
      <vt:lpstr>Outreach to Centers and Institutes</vt:lpstr>
      <vt:lpstr>Outreach to Other Units and Offices</vt:lpstr>
      <vt:lpstr>Where are we now?</vt:lpstr>
      <vt:lpstr>Items Added per Year</vt:lpstr>
      <vt:lpstr>Who has Contributed?</vt:lpstr>
      <vt:lpstr>Downloads per Year</vt:lpstr>
      <vt:lpstr>Who visits ScholarWorks@UNO?</vt:lpstr>
      <vt:lpstr>Most popular countries . . .</vt:lpstr>
      <vt:lpstr>Visitors from every U.S. state  (including Mississippi – #16 with 1082 visits)</vt:lpstr>
      <vt:lpstr>Lessons Learned:   Outreach </vt:lpstr>
      <vt:lpstr>Some people might not know what you are talking about . . .</vt:lpstr>
      <vt:lpstr>Try to find alternatives to “Institutional Repository”</vt:lpstr>
      <vt:lpstr>Make them an offer they can’t refuse.</vt:lpstr>
      <vt:lpstr>PowerPoint Presentation</vt:lpstr>
      <vt:lpstr>Show examples from peer groups.</vt:lpstr>
      <vt:lpstr>  Show them the Numbers</vt:lpstr>
      <vt:lpstr>Be patient!  Keep trying!</vt:lpstr>
      <vt:lpstr>Lessons Learned:   Benefits and Rewards</vt:lpstr>
      <vt:lpstr>ScholarWorks creates  connections with students.</vt:lpstr>
      <vt:lpstr>ScholarWorks “saves” material that might otherwise disappear.</vt:lpstr>
      <vt:lpstr>Ocean Waves Workshop</vt:lpstr>
      <vt:lpstr>Wavelength: New Orleans Music Magazine (1980-1991)</vt:lpstr>
      <vt:lpstr>ScholarWorksallows us to give back to our local community.</vt:lpstr>
      <vt:lpstr>Faculty are grateful that new readers are discovering their work.</vt:lpstr>
      <vt:lpstr>PowerPoint Presentation</vt:lpstr>
      <vt:lpstr>PowerPoint Presentation</vt:lpstr>
      <vt:lpstr>Benefits to the Library</vt:lpstr>
      <vt:lpstr>  Looking Ahead</vt:lpstr>
      <vt:lpstr>Credits</vt:lpstr>
      <vt:lpstr>Questions?</vt:lpstr>
    </vt:vector>
  </TitlesOfParts>
  <Company>University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Years of Scholarworks@UNO</dc:title>
  <dc:creator>Jeanne A Pavy</dc:creator>
  <cp:lastModifiedBy>Jeanne A Pavy</cp:lastModifiedBy>
  <cp:revision>77</cp:revision>
  <cp:lastPrinted>2015-04-16T20:40:40Z</cp:lastPrinted>
  <dcterms:created xsi:type="dcterms:W3CDTF">2015-03-30T20:58:44Z</dcterms:created>
  <dcterms:modified xsi:type="dcterms:W3CDTF">2015-04-30T15:28:32Z</dcterms:modified>
</cp:coreProperties>
</file>