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8" r:id="rId1"/>
  </p:sldMasterIdLst>
  <p:notesMasterIdLst>
    <p:notesMasterId r:id="rId19"/>
  </p:notesMasterIdLst>
  <p:sldIdLst>
    <p:sldId id="256" r:id="rId2"/>
    <p:sldId id="257" r:id="rId3"/>
    <p:sldId id="265" r:id="rId4"/>
    <p:sldId id="266" r:id="rId5"/>
    <p:sldId id="267" r:id="rId6"/>
    <p:sldId id="268" r:id="rId7"/>
    <p:sldId id="264" r:id="rId8"/>
    <p:sldId id="261" r:id="rId9"/>
    <p:sldId id="269" r:id="rId10"/>
    <p:sldId id="279" r:id="rId11"/>
    <p:sldId id="270" r:id="rId12"/>
    <p:sldId id="272" r:id="rId13"/>
    <p:sldId id="271" r:id="rId14"/>
    <p:sldId id="274" r:id="rId15"/>
    <p:sldId id="275" r:id="rId16"/>
    <p:sldId id="277" r:id="rId17"/>
    <p:sldId id="27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49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422" autoAdjust="0"/>
  </p:normalViewPr>
  <p:slideViewPr>
    <p:cSldViewPr snapToGrid="0">
      <p:cViewPr varScale="1">
        <p:scale>
          <a:sx n="59" d="100"/>
          <a:sy n="59" d="100"/>
        </p:scale>
        <p:origin x="10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rossref.org/" TargetMode="External"/><Relationship Id="rId1" Type="http://schemas.openxmlformats.org/officeDocument/2006/relationships/image" Target="../media/image7.png"/><Relationship Id="rId5" Type="http://schemas.openxmlformats.org/officeDocument/2006/relationships/hyperlink" Target="http://eidr.org/" TargetMode="External"/><Relationship Id="rId4" Type="http://schemas.openxmlformats.org/officeDocument/2006/relationships/image" Target="../media/image9.png"/></Relationships>
</file>

<file path=ppt/diagrams/_rels/drawing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77DFDA-C9E0-440E-8714-CCDE1ECFD026}"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3C8AFCEC-4FCB-4962-B9DF-914F0FCAFB54}">
      <dgm:prSet phldrT="[Text]"/>
      <dgm:spPr/>
      <dgm:t>
        <a:bodyPr/>
        <a:lstStyle/>
        <a:p>
          <a:r>
            <a:rPr lang="en-US" dirty="0" smtClean="0"/>
            <a:t>Access</a:t>
          </a:r>
          <a:endParaRPr lang="en-US" dirty="0"/>
        </a:p>
      </dgm:t>
    </dgm:pt>
    <dgm:pt modelId="{3E77B525-3A53-4B87-B56A-F347BFCA514A}" type="parTrans" cxnId="{86DA95A9-AFA5-4697-A9F7-632239882B19}">
      <dgm:prSet/>
      <dgm:spPr/>
      <dgm:t>
        <a:bodyPr/>
        <a:lstStyle/>
        <a:p>
          <a:endParaRPr lang="en-US"/>
        </a:p>
      </dgm:t>
    </dgm:pt>
    <dgm:pt modelId="{4B3811E4-3D93-4C9F-ABEB-3821E462074B}" type="sibTrans" cxnId="{86DA95A9-AFA5-4697-A9F7-632239882B19}">
      <dgm:prSet/>
      <dgm:spPr/>
      <dgm:t>
        <a:bodyPr/>
        <a:lstStyle/>
        <a:p>
          <a:endParaRPr lang="en-US"/>
        </a:p>
      </dgm:t>
    </dgm:pt>
    <dgm:pt modelId="{FCB780F0-55F8-4807-A6F3-408F5ED040DC}">
      <dgm:prSet phldrT="[Text]"/>
      <dgm:spPr/>
      <dgm:t>
        <a:bodyPr/>
        <a:lstStyle/>
        <a:p>
          <a:r>
            <a:rPr lang="en-US" dirty="0" smtClean="0"/>
            <a:t>Persistent link</a:t>
          </a:r>
          <a:endParaRPr lang="en-US" dirty="0"/>
        </a:p>
      </dgm:t>
    </dgm:pt>
    <dgm:pt modelId="{BB6B8932-CBED-4C4D-B962-1217927E8FF2}" type="parTrans" cxnId="{ADFF872D-5AE3-4A93-AD79-BA32EFA2E23B}">
      <dgm:prSet/>
      <dgm:spPr/>
      <dgm:t>
        <a:bodyPr/>
        <a:lstStyle/>
        <a:p>
          <a:endParaRPr lang="en-US"/>
        </a:p>
      </dgm:t>
    </dgm:pt>
    <dgm:pt modelId="{2B0CC0CD-1811-40E2-94AC-CA1465CD4F3F}" type="sibTrans" cxnId="{ADFF872D-5AE3-4A93-AD79-BA32EFA2E23B}">
      <dgm:prSet/>
      <dgm:spPr/>
      <dgm:t>
        <a:bodyPr/>
        <a:lstStyle/>
        <a:p>
          <a:endParaRPr lang="en-US"/>
        </a:p>
      </dgm:t>
    </dgm:pt>
    <dgm:pt modelId="{69F09BDA-6521-4DCD-9C32-D00AA5A7AEA8}">
      <dgm:prSet phldrT="[Text]"/>
      <dgm:spPr/>
      <dgm:t>
        <a:bodyPr/>
        <a:lstStyle/>
        <a:p>
          <a:r>
            <a:rPr lang="en-US" dirty="0" smtClean="0"/>
            <a:t>Credibility</a:t>
          </a:r>
          <a:endParaRPr lang="en-US" dirty="0"/>
        </a:p>
      </dgm:t>
    </dgm:pt>
    <dgm:pt modelId="{E4A45702-32A8-4B76-8B74-9D6F517B1C83}" type="parTrans" cxnId="{2233831E-B7E1-4997-A817-591529DC27AF}">
      <dgm:prSet/>
      <dgm:spPr/>
      <dgm:t>
        <a:bodyPr/>
        <a:lstStyle/>
        <a:p>
          <a:endParaRPr lang="en-US"/>
        </a:p>
      </dgm:t>
    </dgm:pt>
    <dgm:pt modelId="{C90200BC-13ED-49B3-997F-68EB9B608E4E}" type="sibTrans" cxnId="{2233831E-B7E1-4997-A817-591529DC27AF}">
      <dgm:prSet/>
      <dgm:spPr/>
      <dgm:t>
        <a:bodyPr/>
        <a:lstStyle/>
        <a:p>
          <a:endParaRPr lang="en-US"/>
        </a:p>
      </dgm:t>
    </dgm:pt>
    <dgm:pt modelId="{B3F994CF-B643-4EB0-97A1-1E834997B9A2}">
      <dgm:prSet phldrT="[Text]"/>
      <dgm:spPr/>
      <dgm:t>
        <a:bodyPr/>
        <a:lstStyle/>
        <a:p>
          <a:r>
            <a:rPr lang="en-US" dirty="0" smtClean="0"/>
            <a:t>Enhances the profile of your journals</a:t>
          </a:r>
          <a:endParaRPr lang="en-US" dirty="0"/>
        </a:p>
      </dgm:t>
    </dgm:pt>
    <dgm:pt modelId="{9482F3E1-FEF9-4D2B-ADBE-103AAD2C4DFE}" type="parTrans" cxnId="{F79F6421-392D-4F7A-8FB1-D5E38301B4CA}">
      <dgm:prSet/>
      <dgm:spPr/>
      <dgm:t>
        <a:bodyPr/>
        <a:lstStyle/>
        <a:p>
          <a:endParaRPr lang="en-US"/>
        </a:p>
      </dgm:t>
    </dgm:pt>
    <dgm:pt modelId="{B59460AC-4359-40AB-AFDA-76B1E3692D88}" type="sibTrans" cxnId="{F79F6421-392D-4F7A-8FB1-D5E38301B4CA}">
      <dgm:prSet/>
      <dgm:spPr/>
      <dgm:t>
        <a:bodyPr/>
        <a:lstStyle/>
        <a:p>
          <a:endParaRPr lang="en-US"/>
        </a:p>
      </dgm:t>
    </dgm:pt>
    <dgm:pt modelId="{F761C2A7-F911-43CA-BD54-02A835B7954E}">
      <dgm:prSet phldrT="[Text]"/>
      <dgm:spPr/>
      <dgm:t>
        <a:bodyPr/>
        <a:lstStyle/>
        <a:p>
          <a:r>
            <a:rPr lang="en-US" dirty="0" smtClean="0"/>
            <a:t>Compliance</a:t>
          </a:r>
          <a:endParaRPr lang="en-US" dirty="0"/>
        </a:p>
      </dgm:t>
    </dgm:pt>
    <dgm:pt modelId="{2B377248-F71A-4315-A5EF-6393CFAD356E}" type="parTrans" cxnId="{3C788736-AC14-46F9-9E05-BAC5E6AEA179}">
      <dgm:prSet/>
      <dgm:spPr/>
      <dgm:t>
        <a:bodyPr/>
        <a:lstStyle/>
        <a:p>
          <a:endParaRPr lang="en-US"/>
        </a:p>
      </dgm:t>
    </dgm:pt>
    <dgm:pt modelId="{E1FE1CE4-8608-4815-87EF-5F5A805DD885}" type="sibTrans" cxnId="{3C788736-AC14-46F9-9E05-BAC5E6AEA179}">
      <dgm:prSet/>
      <dgm:spPr/>
      <dgm:t>
        <a:bodyPr/>
        <a:lstStyle/>
        <a:p>
          <a:endParaRPr lang="en-US"/>
        </a:p>
      </dgm:t>
    </dgm:pt>
    <dgm:pt modelId="{236DFF59-F28A-4C9D-9D6B-405E734565EC}">
      <dgm:prSet phldrT="[Text]"/>
      <dgm:spPr/>
      <dgm:t>
        <a:bodyPr/>
        <a:lstStyle/>
        <a:p>
          <a:r>
            <a:rPr lang="en-US" dirty="0" smtClean="0"/>
            <a:t>Grant requirements</a:t>
          </a:r>
          <a:endParaRPr lang="en-US" dirty="0"/>
        </a:p>
      </dgm:t>
    </dgm:pt>
    <dgm:pt modelId="{43EE3BE2-88A3-4861-90FC-39F9869A1342}" type="parTrans" cxnId="{08A63A40-743A-4413-9221-05C3AF5BF3DC}">
      <dgm:prSet/>
      <dgm:spPr/>
      <dgm:t>
        <a:bodyPr/>
        <a:lstStyle/>
        <a:p>
          <a:endParaRPr lang="en-US"/>
        </a:p>
      </dgm:t>
    </dgm:pt>
    <dgm:pt modelId="{94BAD0EA-65C6-478A-AC9B-38EA6BE3ADEE}" type="sibTrans" cxnId="{08A63A40-743A-4413-9221-05C3AF5BF3DC}">
      <dgm:prSet/>
      <dgm:spPr/>
      <dgm:t>
        <a:bodyPr/>
        <a:lstStyle/>
        <a:p>
          <a:endParaRPr lang="en-US"/>
        </a:p>
      </dgm:t>
    </dgm:pt>
    <dgm:pt modelId="{E319A7FD-3BE5-4F0F-84EF-E720DF66ECDA}">
      <dgm:prSet phldrT="[Text]"/>
      <dgm:spPr/>
      <dgm:t>
        <a:bodyPr/>
        <a:lstStyle/>
        <a:p>
          <a:r>
            <a:rPr lang="en-US" dirty="0" smtClean="0"/>
            <a:t>Discovery</a:t>
          </a:r>
          <a:endParaRPr lang="en-US" dirty="0"/>
        </a:p>
      </dgm:t>
    </dgm:pt>
    <dgm:pt modelId="{26649345-631D-41DE-A3ED-ECB06986E9DB}" type="parTrans" cxnId="{77855AA8-5606-4424-BA88-B2B00B0DCF13}">
      <dgm:prSet/>
      <dgm:spPr/>
    </dgm:pt>
    <dgm:pt modelId="{B09A391B-E029-4FCF-B808-1E37BF401271}" type="sibTrans" cxnId="{77855AA8-5606-4424-BA88-B2B00B0DCF13}">
      <dgm:prSet/>
      <dgm:spPr/>
    </dgm:pt>
    <dgm:pt modelId="{F9A8FF89-CB78-4803-A332-6A6E5DDDBAF8}">
      <dgm:prSet phldrT="[Text]"/>
      <dgm:spPr/>
      <dgm:t>
        <a:bodyPr/>
        <a:lstStyle/>
        <a:p>
          <a:r>
            <a:rPr lang="en-US" dirty="0" smtClean="0"/>
            <a:t>Additional exposure</a:t>
          </a:r>
          <a:endParaRPr lang="en-US" dirty="0"/>
        </a:p>
      </dgm:t>
    </dgm:pt>
    <dgm:pt modelId="{5BFE20AB-7E36-4367-8647-7A20D411B333}" type="parTrans" cxnId="{B7B80253-4B24-4954-919F-856F43EFE671}">
      <dgm:prSet/>
      <dgm:spPr/>
    </dgm:pt>
    <dgm:pt modelId="{F0601103-6DF0-43BD-938A-B1D04F577287}" type="sibTrans" cxnId="{B7B80253-4B24-4954-919F-856F43EFE671}">
      <dgm:prSet/>
      <dgm:spPr/>
    </dgm:pt>
    <dgm:pt modelId="{71B331D2-8760-4FE1-BA46-3D665D9627DE}" type="pres">
      <dgm:prSet presAssocID="{0377DFDA-C9E0-440E-8714-CCDE1ECFD026}" presName="Name0" presStyleCnt="0">
        <dgm:presLayoutVars>
          <dgm:dir/>
          <dgm:animLvl val="lvl"/>
          <dgm:resizeHandles val="exact"/>
        </dgm:presLayoutVars>
      </dgm:prSet>
      <dgm:spPr/>
      <dgm:t>
        <a:bodyPr/>
        <a:lstStyle/>
        <a:p>
          <a:endParaRPr lang="en-US"/>
        </a:p>
      </dgm:t>
    </dgm:pt>
    <dgm:pt modelId="{2B5AAFC7-A9F1-4842-A7D9-5882C3DDF0F8}" type="pres">
      <dgm:prSet presAssocID="{3C8AFCEC-4FCB-4962-B9DF-914F0FCAFB54}" presName="linNode" presStyleCnt="0"/>
      <dgm:spPr/>
    </dgm:pt>
    <dgm:pt modelId="{25971183-16EE-4D9C-8AC2-82E3547992AF}" type="pres">
      <dgm:prSet presAssocID="{3C8AFCEC-4FCB-4962-B9DF-914F0FCAFB54}" presName="parentText" presStyleLbl="node1" presStyleIdx="0" presStyleCnt="4">
        <dgm:presLayoutVars>
          <dgm:chMax val="1"/>
          <dgm:bulletEnabled val="1"/>
        </dgm:presLayoutVars>
      </dgm:prSet>
      <dgm:spPr/>
      <dgm:t>
        <a:bodyPr/>
        <a:lstStyle/>
        <a:p>
          <a:endParaRPr lang="en-US"/>
        </a:p>
      </dgm:t>
    </dgm:pt>
    <dgm:pt modelId="{FE5E63F0-6D1B-418A-A798-5B4B52168FCA}" type="pres">
      <dgm:prSet presAssocID="{3C8AFCEC-4FCB-4962-B9DF-914F0FCAFB54}" presName="descendantText" presStyleLbl="alignAccFollowNode1" presStyleIdx="0" presStyleCnt="4">
        <dgm:presLayoutVars>
          <dgm:bulletEnabled val="1"/>
        </dgm:presLayoutVars>
      </dgm:prSet>
      <dgm:spPr/>
      <dgm:t>
        <a:bodyPr/>
        <a:lstStyle/>
        <a:p>
          <a:endParaRPr lang="en-US"/>
        </a:p>
      </dgm:t>
    </dgm:pt>
    <dgm:pt modelId="{91571689-B49A-4D80-8644-EB073AD8DE5B}" type="pres">
      <dgm:prSet presAssocID="{4B3811E4-3D93-4C9F-ABEB-3821E462074B}" presName="sp" presStyleCnt="0"/>
      <dgm:spPr/>
    </dgm:pt>
    <dgm:pt modelId="{D9093A2B-DCA8-4C4F-885B-2EF1F8F4747A}" type="pres">
      <dgm:prSet presAssocID="{69F09BDA-6521-4DCD-9C32-D00AA5A7AEA8}" presName="linNode" presStyleCnt="0"/>
      <dgm:spPr/>
    </dgm:pt>
    <dgm:pt modelId="{149230B8-2442-44A9-B9BD-FBEBD0EA573D}" type="pres">
      <dgm:prSet presAssocID="{69F09BDA-6521-4DCD-9C32-D00AA5A7AEA8}" presName="parentText" presStyleLbl="node1" presStyleIdx="1" presStyleCnt="4">
        <dgm:presLayoutVars>
          <dgm:chMax val="1"/>
          <dgm:bulletEnabled val="1"/>
        </dgm:presLayoutVars>
      </dgm:prSet>
      <dgm:spPr/>
      <dgm:t>
        <a:bodyPr/>
        <a:lstStyle/>
        <a:p>
          <a:endParaRPr lang="en-US"/>
        </a:p>
      </dgm:t>
    </dgm:pt>
    <dgm:pt modelId="{4A52FF07-7FB5-4D4B-91B2-3B9DD6EA36A5}" type="pres">
      <dgm:prSet presAssocID="{69F09BDA-6521-4DCD-9C32-D00AA5A7AEA8}" presName="descendantText" presStyleLbl="alignAccFollowNode1" presStyleIdx="1" presStyleCnt="4">
        <dgm:presLayoutVars>
          <dgm:bulletEnabled val="1"/>
        </dgm:presLayoutVars>
      </dgm:prSet>
      <dgm:spPr/>
      <dgm:t>
        <a:bodyPr/>
        <a:lstStyle/>
        <a:p>
          <a:endParaRPr lang="en-US"/>
        </a:p>
      </dgm:t>
    </dgm:pt>
    <dgm:pt modelId="{8B6B9129-6CDC-42DD-84A0-BE6E87625C0E}" type="pres">
      <dgm:prSet presAssocID="{C90200BC-13ED-49B3-997F-68EB9B608E4E}" presName="sp" presStyleCnt="0"/>
      <dgm:spPr/>
    </dgm:pt>
    <dgm:pt modelId="{027E49C9-7EC1-448D-8366-CFA0AC2208F1}" type="pres">
      <dgm:prSet presAssocID="{E319A7FD-3BE5-4F0F-84EF-E720DF66ECDA}" presName="linNode" presStyleCnt="0"/>
      <dgm:spPr/>
    </dgm:pt>
    <dgm:pt modelId="{232E762A-85CF-413A-B24C-D05A5E3E77CF}" type="pres">
      <dgm:prSet presAssocID="{E319A7FD-3BE5-4F0F-84EF-E720DF66ECDA}" presName="parentText" presStyleLbl="node1" presStyleIdx="2" presStyleCnt="4">
        <dgm:presLayoutVars>
          <dgm:chMax val="1"/>
          <dgm:bulletEnabled val="1"/>
        </dgm:presLayoutVars>
      </dgm:prSet>
      <dgm:spPr/>
      <dgm:t>
        <a:bodyPr/>
        <a:lstStyle/>
        <a:p>
          <a:endParaRPr lang="en-US"/>
        </a:p>
      </dgm:t>
    </dgm:pt>
    <dgm:pt modelId="{1217A10D-FDED-415C-9C38-FF8F0E2B887D}" type="pres">
      <dgm:prSet presAssocID="{E319A7FD-3BE5-4F0F-84EF-E720DF66ECDA}" presName="descendantText" presStyleLbl="alignAccFollowNode1" presStyleIdx="2" presStyleCnt="4">
        <dgm:presLayoutVars>
          <dgm:bulletEnabled val="1"/>
        </dgm:presLayoutVars>
      </dgm:prSet>
      <dgm:spPr/>
      <dgm:t>
        <a:bodyPr/>
        <a:lstStyle/>
        <a:p>
          <a:endParaRPr lang="en-US"/>
        </a:p>
      </dgm:t>
    </dgm:pt>
    <dgm:pt modelId="{0886EED8-DC82-4408-9A64-5FED0235C940}" type="pres">
      <dgm:prSet presAssocID="{B09A391B-E029-4FCF-B808-1E37BF401271}" presName="sp" presStyleCnt="0"/>
      <dgm:spPr/>
    </dgm:pt>
    <dgm:pt modelId="{9460A46D-54E5-4CB8-A79C-BF3637566A64}" type="pres">
      <dgm:prSet presAssocID="{F761C2A7-F911-43CA-BD54-02A835B7954E}" presName="linNode" presStyleCnt="0"/>
      <dgm:spPr/>
    </dgm:pt>
    <dgm:pt modelId="{DD8C630B-A325-4312-B53C-1986958C049C}" type="pres">
      <dgm:prSet presAssocID="{F761C2A7-F911-43CA-BD54-02A835B7954E}" presName="parentText" presStyleLbl="node1" presStyleIdx="3" presStyleCnt="4">
        <dgm:presLayoutVars>
          <dgm:chMax val="1"/>
          <dgm:bulletEnabled val="1"/>
        </dgm:presLayoutVars>
      </dgm:prSet>
      <dgm:spPr/>
      <dgm:t>
        <a:bodyPr/>
        <a:lstStyle/>
        <a:p>
          <a:endParaRPr lang="en-US"/>
        </a:p>
      </dgm:t>
    </dgm:pt>
    <dgm:pt modelId="{CB551E9F-A104-4890-81C6-0E75B7B55B01}" type="pres">
      <dgm:prSet presAssocID="{F761C2A7-F911-43CA-BD54-02A835B7954E}" presName="descendantText" presStyleLbl="alignAccFollowNode1" presStyleIdx="3" presStyleCnt="4">
        <dgm:presLayoutVars>
          <dgm:bulletEnabled val="1"/>
        </dgm:presLayoutVars>
      </dgm:prSet>
      <dgm:spPr/>
      <dgm:t>
        <a:bodyPr/>
        <a:lstStyle/>
        <a:p>
          <a:endParaRPr lang="en-US"/>
        </a:p>
      </dgm:t>
    </dgm:pt>
  </dgm:ptLst>
  <dgm:cxnLst>
    <dgm:cxn modelId="{70464BA4-383F-45D6-91D7-DD6162F02129}" type="presOf" srcId="{69F09BDA-6521-4DCD-9C32-D00AA5A7AEA8}" destId="{149230B8-2442-44A9-B9BD-FBEBD0EA573D}" srcOrd="0" destOrd="0" presId="urn:microsoft.com/office/officeart/2005/8/layout/vList5"/>
    <dgm:cxn modelId="{2233831E-B7E1-4997-A817-591529DC27AF}" srcId="{0377DFDA-C9E0-440E-8714-CCDE1ECFD026}" destId="{69F09BDA-6521-4DCD-9C32-D00AA5A7AEA8}" srcOrd="1" destOrd="0" parTransId="{E4A45702-32A8-4B76-8B74-9D6F517B1C83}" sibTransId="{C90200BC-13ED-49B3-997F-68EB9B608E4E}"/>
    <dgm:cxn modelId="{51499561-2D34-4E39-9215-502FCACA73B8}" type="presOf" srcId="{236DFF59-F28A-4C9D-9D6B-405E734565EC}" destId="{CB551E9F-A104-4890-81C6-0E75B7B55B01}" srcOrd="0" destOrd="0" presId="urn:microsoft.com/office/officeart/2005/8/layout/vList5"/>
    <dgm:cxn modelId="{ADFF872D-5AE3-4A93-AD79-BA32EFA2E23B}" srcId="{3C8AFCEC-4FCB-4962-B9DF-914F0FCAFB54}" destId="{FCB780F0-55F8-4807-A6F3-408F5ED040DC}" srcOrd="0" destOrd="0" parTransId="{BB6B8932-CBED-4C4D-B962-1217927E8FF2}" sibTransId="{2B0CC0CD-1811-40E2-94AC-CA1465CD4F3F}"/>
    <dgm:cxn modelId="{86DA95A9-AFA5-4697-A9F7-632239882B19}" srcId="{0377DFDA-C9E0-440E-8714-CCDE1ECFD026}" destId="{3C8AFCEC-4FCB-4962-B9DF-914F0FCAFB54}" srcOrd="0" destOrd="0" parTransId="{3E77B525-3A53-4B87-B56A-F347BFCA514A}" sibTransId="{4B3811E4-3D93-4C9F-ABEB-3821E462074B}"/>
    <dgm:cxn modelId="{F81494ED-5A10-4BCC-B5F6-DC290970FF87}" type="presOf" srcId="{0377DFDA-C9E0-440E-8714-CCDE1ECFD026}" destId="{71B331D2-8760-4FE1-BA46-3D665D9627DE}" srcOrd="0" destOrd="0" presId="urn:microsoft.com/office/officeart/2005/8/layout/vList5"/>
    <dgm:cxn modelId="{3DAD41C7-CA7E-446F-8697-768B45D21CBE}" type="presOf" srcId="{B3F994CF-B643-4EB0-97A1-1E834997B9A2}" destId="{4A52FF07-7FB5-4D4B-91B2-3B9DD6EA36A5}" srcOrd="0" destOrd="0" presId="urn:microsoft.com/office/officeart/2005/8/layout/vList5"/>
    <dgm:cxn modelId="{4DF1306F-2C05-47E6-B052-C7EB6F1094CF}" type="presOf" srcId="{3C8AFCEC-4FCB-4962-B9DF-914F0FCAFB54}" destId="{25971183-16EE-4D9C-8AC2-82E3547992AF}" srcOrd="0" destOrd="0" presId="urn:microsoft.com/office/officeart/2005/8/layout/vList5"/>
    <dgm:cxn modelId="{924E1A72-9751-4ECB-BBDF-B0D2E04E3BA3}" type="presOf" srcId="{F9A8FF89-CB78-4803-A332-6A6E5DDDBAF8}" destId="{1217A10D-FDED-415C-9C38-FF8F0E2B887D}" srcOrd="0" destOrd="0" presId="urn:microsoft.com/office/officeart/2005/8/layout/vList5"/>
    <dgm:cxn modelId="{43E7FF14-4602-450D-BAD3-956185C67954}" type="presOf" srcId="{F761C2A7-F911-43CA-BD54-02A835B7954E}" destId="{DD8C630B-A325-4312-B53C-1986958C049C}" srcOrd="0" destOrd="0" presId="urn:microsoft.com/office/officeart/2005/8/layout/vList5"/>
    <dgm:cxn modelId="{6F9C2D7B-106E-4B4C-A295-E4E09A547C6F}" type="presOf" srcId="{FCB780F0-55F8-4807-A6F3-408F5ED040DC}" destId="{FE5E63F0-6D1B-418A-A798-5B4B52168FCA}" srcOrd="0" destOrd="0" presId="urn:microsoft.com/office/officeart/2005/8/layout/vList5"/>
    <dgm:cxn modelId="{08A63A40-743A-4413-9221-05C3AF5BF3DC}" srcId="{F761C2A7-F911-43CA-BD54-02A835B7954E}" destId="{236DFF59-F28A-4C9D-9D6B-405E734565EC}" srcOrd="0" destOrd="0" parTransId="{43EE3BE2-88A3-4861-90FC-39F9869A1342}" sibTransId="{94BAD0EA-65C6-478A-AC9B-38EA6BE3ADEE}"/>
    <dgm:cxn modelId="{B7B80253-4B24-4954-919F-856F43EFE671}" srcId="{E319A7FD-3BE5-4F0F-84EF-E720DF66ECDA}" destId="{F9A8FF89-CB78-4803-A332-6A6E5DDDBAF8}" srcOrd="0" destOrd="0" parTransId="{5BFE20AB-7E36-4367-8647-7A20D411B333}" sibTransId="{F0601103-6DF0-43BD-938A-B1D04F577287}"/>
    <dgm:cxn modelId="{77855AA8-5606-4424-BA88-B2B00B0DCF13}" srcId="{0377DFDA-C9E0-440E-8714-CCDE1ECFD026}" destId="{E319A7FD-3BE5-4F0F-84EF-E720DF66ECDA}" srcOrd="2" destOrd="0" parTransId="{26649345-631D-41DE-A3ED-ECB06986E9DB}" sibTransId="{B09A391B-E029-4FCF-B808-1E37BF401271}"/>
    <dgm:cxn modelId="{F79F6421-392D-4F7A-8FB1-D5E38301B4CA}" srcId="{69F09BDA-6521-4DCD-9C32-D00AA5A7AEA8}" destId="{B3F994CF-B643-4EB0-97A1-1E834997B9A2}" srcOrd="0" destOrd="0" parTransId="{9482F3E1-FEF9-4D2B-ADBE-103AAD2C4DFE}" sibTransId="{B59460AC-4359-40AB-AFDA-76B1E3692D88}"/>
    <dgm:cxn modelId="{3C788736-AC14-46F9-9E05-BAC5E6AEA179}" srcId="{0377DFDA-C9E0-440E-8714-CCDE1ECFD026}" destId="{F761C2A7-F911-43CA-BD54-02A835B7954E}" srcOrd="3" destOrd="0" parTransId="{2B377248-F71A-4315-A5EF-6393CFAD356E}" sibTransId="{E1FE1CE4-8608-4815-87EF-5F5A805DD885}"/>
    <dgm:cxn modelId="{ECA9F7F3-39AF-420B-A153-4A6B82F474AF}" type="presOf" srcId="{E319A7FD-3BE5-4F0F-84EF-E720DF66ECDA}" destId="{232E762A-85CF-413A-B24C-D05A5E3E77CF}" srcOrd="0" destOrd="0" presId="urn:microsoft.com/office/officeart/2005/8/layout/vList5"/>
    <dgm:cxn modelId="{A747E5A2-FF8F-406B-8737-B59C542D73AA}" type="presParOf" srcId="{71B331D2-8760-4FE1-BA46-3D665D9627DE}" destId="{2B5AAFC7-A9F1-4842-A7D9-5882C3DDF0F8}" srcOrd="0" destOrd="0" presId="urn:microsoft.com/office/officeart/2005/8/layout/vList5"/>
    <dgm:cxn modelId="{E9891019-8EFB-41B2-9C92-AB9C2EE8A996}" type="presParOf" srcId="{2B5AAFC7-A9F1-4842-A7D9-5882C3DDF0F8}" destId="{25971183-16EE-4D9C-8AC2-82E3547992AF}" srcOrd="0" destOrd="0" presId="urn:microsoft.com/office/officeart/2005/8/layout/vList5"/>
    <dgm:cxn modelId="{A616CC4D-F15D-45D2-8E45-104836196396}" type="presParOf" srcId="{2B5AAFC7-A9F1-4842-A7D9-5882C3DDF0F8}" destId="{FE5E63F0-6D1B-418A-A798-5B4B52168FCA}" srcOrd="1" destOrd="0" presId="urn:microsoft.com/office/officeart/2005/8/layout/vList5"/>
    <dgm:cxn modelId="{5D1486B7-51AF-4EAC-98E7-1612EBFE01CA}" type="presParOf" srcId="{71B331D2-8760-4FE1-BA46-3D665D9627DE}" destId="{91571689-B49A-4D80-8644-EB073AD8DE5B}" srcOrd="1" destOrd="0" presId="urn:microsoft.com/office/officeart/2005/8/layout/vList5"/>
    <dgm:cxn modelId="{68885FD5-4338-428D-A888-807D69F344A9}" type="presParOf" srcId="{71B331D2-8760-4FE1-BA46-3D665D9627DE}" destId="{D9093A2B-DCA8-4C4F-885B-2EF1F8F4747A}" srcOrd="2" destOrd="0" presId="urn:microsoft.com/office/officeart/2005/8/layout/vList5"/>
    <dgm:cxn modelId="{C029EEF2-17A7-4CB7-94FB-FDF42F049E6C}" type="presParOf" srcId="{D9093A2B-DCA8-4C4F-885B-2EF1F8F4747A}" destId="{149230B8-2442-44A9-B9BD-FBEBD0EA573D}" srcOrd="0" destOrd="0" presId="urn:microsoft.com/office/officeart/2005/8/layout/vList5"/>
    <dgm:cxn modelId="{CA279D28-238A-4666-9AD1-041E3B1B5908}" type="presParOf" srcId="{D9093A2B-DCA8-4C4F-885B-2EF1F8F4747A}" destId="{4A52FF07-7FB5-4D4B-91B2-3B9DD6EA36A5}" srcOrd="1" destOrd="0" presId="urn:microsoft.com/office/officeart/2005/8/layout/vList5"/>
    <dgm:cxn modelId="{8A268251-8BC4-423B-8826-D6C93265CC01}" type="presParOf" srcId="{71B331D2-8760-4FE1-BA46-3D665D9627DE}" destId="{8B6B9129-6CDC-42DD-84A0-BE6E87625C0E}" srcOrd="3" destOrd="0" presId="urn:microsoft.com/office/officeart/2005/8/layout/vList5"/>
    <dgm:cxn modelId="{8CD4EDC4-567A-4B6F-B71C-ADF2BEAA6CB5}" type="presParOf" srcId="{71B331D2-8760-4FE1-BA46-3D665D9627DE}" destId="{027E49C9-7EC1-448D-8366-CFA0AC2208F1}" srcOrd="4" destOrd="0" presId="urn:microsoft.com/office/officeart/2005/8/layout/vList5"/>
    <dgm:cxn modelId="{8DB76277-34C4-46B0-B8BB-177408B3549A}" type="presParOf" srcId="{027E49C9-7EC1-448D-8366-CFA0AC2208F1}" destId="{232E762A-85CF-413A-B24C-D05A5E3E77CF}" srcOrd="0" destOrd="0" presId="urn:microsoft.com/office/officeart/2005/8/layout/vList5"/>
    <dgm:cxn modelId="{7F657BAC-9EC3-4B41-A1F0-31F6A9909E81}" type="presParOf" srcId="{027E49C9-7EC1-448D-8366-CFA0AC2208F1}" destId="{1217A10D-FDED-415C-9C38-FF8F0E2B887D}" srcOrd="1" destOrd="0" presId="urn:microsoft.com/office/officeart/2005/8/layout/vList5"/>
    <dgm:cxn modelId="{1B7E4BCA-73AA-4C66-A687-64A5D7BD8C97}" type="presParOf" srcId="{71B331D2-8760-4FE1-BA46-3D665D9627DE}" destId="{0886EED8-DC82-4408-9A64-5FED0235C940}" srcOrd="5" destOrd="0" presId="urn:microsoft.com/office/officeart/2005/8/layout/vList5"/>
    <dgm:cxn modelId="{D160E5DE-2410-4801-B0E7-ACBBB3FF98CC}" type="presParOf" srcId="{71B331D2-8760-4FE1-BA46-3D665D9627DE}" destId="{9460A46D-54E5-4CB8-A79C-BF3637566A64}" srcOrd="6" destOrd="0" presId="urn:microsoft.com/office/officeart/2005/8/layout/vList5"/>
    <dgm:cxn modelId="{CFC476CE-706C-4386-9CEB-3EF52AF80B53}" type="presParOf" srcId="{9460A46D-54E5-4CB8-A79C-BF3637566A64}" destId="{DD8C630B-A325-4312-B53C-1986958C049C}" srcOrd="0" destOrd="0" presId="urn:microsoft.com/office/officeart/2005/8/layout/vList5"/>
    <dgm:cxn modelId="{B880E805-1E3E-497D-AC0A-A097B6463998}" type="presParOf" srcId="{9460A46D-54E5-4CB8-A79C-BF3637566A64}" destId="{CB551E9F-A104-4890-81C6-0E75B7B55B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EC29A0-33E7-439E-BC2C-54F5AFC7DA3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4F5BAF1B-54D7-41F5-B3F2-8EEA8601D988}">
      <dgm:prSet phldrT="[Text]"/>
      <dgm:spPr/>
      <dgm:t>
        <a:bodyPr/>
        <a:lstStyle/>
        <a:p>
          <a:r>
            <a:rPr lang="en-US" dirty="0" smtClean="0"/>
            <a:t>Journal publishing</a:t>
          </a:r>
          <a:endParaRPr lang="en-US" dirty="0"/>
        </a:p>
      </dgm:t>
    </dgm:pt>
    <dgm:pt modelId="{8EB34942-7DE9-4C36-ADA4-83A4CF12E468}" type="parTrans" cxnId="{178B9748-5E40-42DB-A193-259DFD631F50}">
      <dgm:prSet/>
      <dgm:spPr/>
      <dgm:t>
        <a:bodyPr/>
        <a:lstStyle/>
        <a:p>
          <a:endParaRPr lang="en-US"/>
        </a:p>
      </dgm:t>
    </dgm:pt>
    <dgm:pt modelId="{63831E6F-8298-4D9B-B963-2D7DF999235C}" type="sibTrans" cxnId="{178B9748-5E40-42DB-A193-259DFD631F50}">
      <dgm:prSet/>
      <dgm:spPr/>
      <dgm:t>
        <a:bodyPr/>
        <a:lstStyle/>
        <a:p>
          <a:endParaRPr lang="en-US"/>
        </a:p>
      </dgm:t>
    </dgm:pt>
    <dgm:pt modelId="{BC819ABD-38E2-4001-AD9F-F8E34BDE21FF}">
      <dgm:prSet phldrT="[Text]"/>
      <dgm:spPr/>
      <dgm:t>
        <a:bodyPr/>
        <a:lstStyle/>
        <a:p>
          <a:r>
            <a:rPr lang="en-US" dirty="0" smtClean="0"/>
            <a:t>Datasets</a:t>
          </a:r>
        </a:p>
      </dgm:t>
    </dgm:pt>
    <dgm:pt modelId="{72E9C2F9-70E9-4DBA-B4F5-E35724F723FC}" type="parTrans" cxnId="{8B8A02FC-97F3-470E-9EEF-725A9C916504}">
      <dgm:prSet/>
      <dgm:spPr/>
      <dgm:t>
        <a:bodyPr/>
        <a:lstStyle/>
        <a:p>
          <a:endParaRPr lang="en-US"/>
        </a:p>
      </dgm:t>
    </dgm:pt>
    <dgm:pt modelId="{5EB909DA-FB58-42F4-AED8-C73DB3E9AB92}" type="sibTrans" cxnId="{8B8A02FC-97F3-470E-9EEF-725A9C916504}">
      <dgm:prSet/>
      <dgm:spPr/>
      <dgm:t>
        <a:bodyPr/>
        <a:lstStyle/>
        <a:p>
          <a:endParaRPr lang="en-US"/>
        </a:p>
      </dgm:t>
    </dgm:pt>
    <dgm:pt modelId="{667B078F-E701-423A-9791-A2775FF5E77B}">
      <dgm:prSet phldrT="[Text]"/>
      <dgm:spPr/>
      <dgm:t>
        <a:bodyPr/>
        <a:lstStyle/>
        <a:p>
          <a:r>
            <a:rPr lang="en-US" dirty="0" smtClean="0"/>
            <a:t>Finding Aids</a:t>
          </a:r>
        </a:p>
      </dgm:t>
    </dgm:pt>
    <dgm:pt modelId="{850BA816-10FB-48B8-89BB-199844F7B53C}" type="parTrans" cxnId="{B686C91D-1FC3-4422-AD6E-ECD3C3989F43}">
      <dgm:prSet/>
      <dgm:spPr/>
      <dgm:t>
        <a:bodyPr/>
        <a:lstStyle/>
        <a:p>
          <a:endParaRPr lang="en-US"/>
        </a:p>
      </dgm:t>
    </dgm:pt>
    <dgm:pt modelId="{60338738-A49C-4C63-8FBB-4EE4D1D10DC8}" type="sibTrans" cxnId="{B686C91D-1FC3-4422-AD6E-ECD3C3989F43}">
      <dgm:prSet/>
      <dgm:spPr/>
      <dgm:t>
        <a:bodyPr/>
        <a:lstStyle/>
        <a:p>
          <a:endParaRPr lang="en-US"/>
        </a:p>
      </dgm:t>
    </dgm:pt>
    <dgm:pt modelId="{46DF280A-CC4E-4A49-8331-C7B29F9F25B5}" type="pres">
      <dgm:prSet presAssocID="{24EC29A0-33E7-439E-BC2C-54F5AFC7DA3A}" presName="linear" presStyleCnt="0">
        <dgm:presLayoutVars>
          <dgm:animLvl val="lvl"/>
          <dgm:resizeHandles val="exact"/>
        </dgm:presLayoutVars>
      </dgm:prSet>
      <dgm:spPr/>
      <dgm:t>
        <a:bodyPr/>
        <a:lstStyle/>
        <a:p>
          <a:endParaRPr lang="en-US"/>
        </a:p>
      </dgm:t>
    </dgm:pt>
    <dgm:pt modelId="{7714516F-D984-48AD-9FDD-937B5D7E21B2}" type="pres">
      <dgm:prSet presAssocID="{4F5BAF1B-54D7-41F5-B3F2-8EEA8601D988}" presName="parentText" presStyleLbl="node1" presStyleIdx="0" presStyleCnt="3">
        <dgm:presLayoutVars>
          <dgm:chMax val="0"/>
          <dgm:bulletEnabled val="1"/>
        </dgm:presLayoutVars>
      </dgm:prSet>
      <dgm:spPr/>
      <dgm:t>
        <a:bodyPr/>
        <a:lstStyle/>
        <a:p>
          <a:endParaRPr lang="en-US"/>
        </a:p>
      </dgm:t>
    </dgm:pt>
    <dgm:pt modelId="{5B9DB410-F465-47CE-AC61-021DABF81EF2}" type="pres">
      <dgm:prSet presAssocID="{63831E6F-8298-4D9B-B963-2D7DF999235C}" presName="spacer" presStyleCnt="0"/>
      <dgm:spPr/>
    </dgm:pt>
    <dgm:pt modelId="{EB225FDD-E462-40F5-9CAA-2DEFF0EA6916}" type="pres">
      <dgm:prSet presAssocID="{BC819ABD-38E2-4001-AD9F-F8E34BDE21FF}" presName="parentText" presStyleLbl="node1" presStyleIdx="1" presStyleCnt="3">
        <dgm:presLayoutVars>
          <dgm:chMax val="0"/>
          <dgm:bulletEnabled val="1"/>
        </dgm:presLayoutVars>
      </dgm:prSet>
      <dgm:spPr/>
      <dgm:t>
        <a:bodyPr/>
        <a:lstStyle/>
        <a:p>
          <a:endParaRPr lang="en-US"/>
        </a:p>
      </dgm:t>
    </dgm:pt>
    <dgm:pt modelId="{60186613-F178-4697-9669-6E43B10216CF}" type="pres">
      <dgm:prSet presAssocID="{5EB909DA-FB58-42F4-AED8-C73DB3E9AB92}" presName="spacer" presStyleCnt="0"/>
      <dgm:spPr/>
    </dgm:pt>
    <dgm:pt modelId="{2C1565E7-D816-4412-85A5-94A5C0DF96DD}" type="pres">
      <dgm:prSet presAssocID="{667B078F-E701-423A-9791-A2775FF5E77B}" presName="parentText" presStyleLbl="node1" presStyleIdx="2" presStyleCnt="3">
        <dgm:presLayoutVars>
          <dgm:chMax val="0"/>
          <dgm:bulletEnabled val="1"/>
        </dgm:presLayoutVars>
      </dgm:prSet>
      <dgm:spPr/>
      <dgm:t>
        <a:bodyPr/>
        <a:lstStyle/>
        <a:p>
          <a:endParaRPr lang="en-US"/>
        </a:p>
      </dgm:t>
    </dgm:pt>
  </dgm:ptLst>
  <dgm:cxnLst>
    <dgm:cxn modelId="{A971B12F-C413-4A91-92A3-166C48C04677}" type="presOf" srcId="{4F5BAF1B-54D7-41F5-B3F2-8EEA8601D988}" destId="{7714516F-D984-48AD-9FDD-937B5D7E21B2}" srcOrd="0" destOrd="0" presId="urn:microsoft.com/office/officeart/2005/8/layout/vList2"/>
    <dgm:cxn modelId="{178B9748-5E40-42DB-A193-259DFD631F50}" srcId="{24EC29A0-33E7-439E-BC2C-54F5AFC7DA3A}" destId="{4F5BAF1B-54D7-41F5-B3F2-8EEA8601D988}" srcOrd="0" destOrd="0" parTransId="{8EB34942-7DE9-4C36-ADA4-83A4CF12E468}" sibTransId="{63831E6F-8298-4D9B-B963-2D7DF999235C}"/>
    <dgm:cxn modelId="{8B8A02FC-97F3-470E-9EEF-725A9C916504}" srcId="{24EC29A0-33E7-439E-BC2C-54F5AFC7DA3A}" destId="{BC819ABD-38E2-4001-AD9F-F8E34BDE21FF}" srcOrd="1" destOrd="0" parTransId="{72E9C2F9-70E9-4DBA-B4F5-E35724F723FC}" sibTransId="{5EB909DA-FB58-42F4-AED8-C73DB3E9AB92}"/>
    <dgm:cxn modelId="{4F345569-FB7B-4ED3-8675-53FF86123BBC}" type="presOf" srcId="{667B078F-E701-423A-9791-A2775FF5E77B}" destId="{2C1565E7-D816-4412-85A5-94A5C0DF96DD}" srcOrd="0" destOrd="0" presId="urn:microsoft.com/office/officeart/2005/8/layout/vList2"/>
    <dgm:cxn modelId="{B686C91D-1FC3-4422-AD6E-ECD3C3989F43}" srcId="{24EC29A0-33E7-439E-BC2C-54F5AFC7DA3A}" destId="{667B078F-E701-423A-9791-A2775FF5E77B}" srcOrd="2" destOrd="0" parTransId="{850BA816-10FB-48B8-89BB-199844F7B53C}" sibTransId="{60338738-A49C-4C63-8FBB-4EE4D1D10DC8}"/>
    <dgm:cxn modelId="{56205FB5-645B-4819-A38C-E5CDDD26F945}" type="presOf" srcId="{24EC29A0-33E7-439E-BC2C-54F5AFC7DA3A}" destId="{46DF280A-CC4E-4A49-8331-C7B29F9F25B5}" srcOrd="0" destOrd="0" presId="urn:microsoft.com/office/officeart/2005/8/layout/vList2"/>
    <dgm:cxn modelId="{83AD8355-B4A0-43C2-812C-B07BE1F42F7D}" type="presOf" srcId="{BC819ABD-38E2-4001-AD9F-F8E34BDE21FF}" destId="{EB225FDD-E462-40F5-9CAA-2DEFF0EA6916}" srcOrd="0" destOrd="0" presId="urn:microsoft.com/office/officeart/2005/8/layout/vList2"/>
    <dgm:cxn modelId="{A4557CEC-81C6-473B-9614-34BEFDECBCAE}" type="presParOf" srcId="{46DF280A-CC4E-4A49-8331-C7B29F9F25B5}" destId="{7714516F-D984-48AD-9FDD-937B5D7E21B2}" srcOrd="0" destOrd="0" presId="urn:microsoft.com/office/officeart/2005/8/layout/vList2"/>
    <dgm:cxn modelId="{86D5BD6C-B8E6-47D6-9DF8-F14A03648E39}" type="presParOf" srcId="{46DF280A-CC4E-4A49-8331-C7B29F9F25B5}" destId="{5B9DB410-F465-47CE-AC61-021DABF81EF2}" srcOrd="1" destOrd="0" presId="urn:microsoft.com/office/officeart/2005/8/layout/vList2"/>
    <dgm:cxn modelId="{4896FB95-E952-4DC5-93E4-C72520D32917}" type="presParOf" srcId="{46DF280A-CC4E-4A49-8331-C7B29F9F25B5}" destId="{EB225FDD-E462-40F5-9CAA-2DEFF0EA6916}" srcOrd="2" destOrd="0" presId="urn:microsoft.com/office/officeart/2005/8/layout/vList2"/>
    <dgm:cxn modelId="{2BAB7072-D9D1-43C6-A229-9B47C91CEAA9}" type="presParOf" srcId="{46DF280A-CC4E-4A49-8331-C7B29F9F25B5}" destId="{60186613-F178-4697-9669-6E43B10216CF}" srcOrd="3" destOrd="0" presId="urn:microsoft.com/office/officeart/2005/8/layout/vList2"/>
    <dgm:cxn modelId="{FC91C245-8202-47CF-8E9D-C7ADDC0E126C}" type="presParOf" srcId="{46DF280A-CC4E-4A49-8331-C7B29F9F25B5}" destId="{2C1565E7-D816-4412-85A5-94A5C0DF96D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AF968A-2F48-4E2E-8CC4-18BE9CED8762}" type="doc">
      <dgm:prSet loTypeId="urn:microsoft.com/office/officeart/2005/8/layout/process1" loCatId="process" qsTypeId="urn:microsoft.com/office/officeart/2005/8/quickstyle/simple1" qsCatId="simple" csTypeId="urn:microsoft.com/office/officeart/2005/8/colors/accent0_3" csCatId="mainScheme"/>
      <dgm:spPr/>
      <dgm:t>
        <a:bodyPr/>
        <a:lstStyle/>
        <a:p>
          <a:endParaRPr lang="en-US"/>
        </a:p>
      </dgm:t>
    </dgm:pt>
    <dgm:pt modelId="{62E48B67-2B12-4667-9B02-0FC8B3C6E95E}" type="pres">
      <dgm:prSet presAssocID="{61AF968A-2F48-4E2E-8CC4-18BE9CED8762}" presName="Name0" presStyleCnt="0">
        <dgm:presLayoutVars>
          <dgm:dir/>
          <dgm:resizeHandles val="exact"/>
        </dgm:presLayoutVars>
      </dgm:prSet>
      <dgm:spPr/>
      <dgm:t>
        <a:bodyPr/>
        <a:lstStyle/>
        <a:p>
          <a:endParaRPr lang="en-US"/>
        </a:p>
      </dgm:t>
    </dgm:pt>
  </dgm:ptLst>
  <dgm:cxnLst>
    <dgm:cxn modelId="{227EE505-A417-4A42-BA0A-DD78754C2E17}" type="presOf" srcId="{61AF968A-2F48-4E2E-8CC4-18BE9CED8762}" destId="{62E48B67-2B12-4667-9B02-0FC8B3C6E95E}"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AAACDF-F6D1-47AD-80F9-BB2F2F5D4FC9}"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DA2F0C1C-036A-41D7-899B-1F56D68381C6}" type="pres">
      <dgm:prSet presAssocID="{B7AAACDF-F6D1-47AD-80F9-BB2F2F5D4FC9}" presName="Name0" presStyleCnt="0">
        <dgm:presLayoutVars>
          <dgm:dir/>
          <dgm:resizeHandles val="exact"/>
        </dgm:presLayoutVars>
      </dgm:prSet>
      <dgm:spPr/>
      <dgm:t>
        <a:bodyPr/>
        <a:lstStyle/>
        <a:p>
          <a:endParaRPr lang="en-US"/>
        </a:p>
      </dgm:t>
    </dgm:pt>
  </dgm:ptLst>
  <dgm:cxnLst>
    <dgm:cxn modelId="{34DCB7BA-2ECA-4A9E-AC34-CC3759A25D11}" type="presOf" srcId="{B7AAACDF-F6D1-47AD-80F9-BB2F2F5D4FC9}" destId="{DA2F0C1C-036A-41D7-899B-1F56D68381C6}"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84C153-569C-4401-876F-9451C004EA9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9E31FFA8-09DE-44B3-8B4D-86C481B49C09}">
      <dgm:prSet phldrT="[Text]"/>
      <dgm:spPr/>
      <dgm:t>
        <a:bodyPr/>
        <a:lstStyle/>
        <a:p>
          <a:r>
            <a:rPr lang="en-US" dirty="0" smtClean="0"/>
            <a:t>Author creates content</a:t>
          </a:r>
          <a:endParaRPr lang="en-US" dirty="0"/>
        </a:p>
      </dgm:t>
    </dgm:pt>
    <dgm:pt modelId="{AB6C96FB-8C08-40FA-9419-4A28C059349F}" type="parTrans" cxnId="{17D62E2A-2A8A-4160-9BEE-422F24290EBB}">
      <dgm:prSet/>
      <dgm:spPr/>
      <dgm:t>
        <a:bodyPr/>
        <a:lstStyle/>
        <a:p>
          <a:endParaRPr lang="en-US"/>
        </a:p>
      </dgm:t>
    </dgm:pt>
    <dgm:pt modelId="{0476E8E5-89D0-48A8-99C4-8BEB88B9D52A}" type="sibTrans" cxnId="{17D62E2A-2A8A-4160-9BEE-422F24290EBB}">
      <dgm:prSet/>
      <dgm:spPr/>
      <dgm:t>
        <a:bodyPr/>
        <a:lstStyle/>
        <a:p>
          <a:endParaRPr lang="en-US"/>
        </a:p>
      </dgm:t>
    </dgm:pt>
    <dgm:pt modelId="{AD4BED96-0B3F-4B51-BD2D-0F835B561AE4}">
      <dgm:prSet phldrT="[Text]"/>
      <dgm:spPr/>
      <dgm:t>
        <a:bodyPr/>
        <a:lstStyle/>
        <a:p>
          <a:r>
            <a:rPr lang="en-US" dirty="0" smtClean="0"/>
            <a:t>Submits content to publisher</a:t>
          </a:r>
          <a:endParaRPr lang="en-US" dirty="0"/>
        </a:p>
      </dgm:t>
    </dgm:pt>
    <dgm:pt modelId="{364A377F-B6F3-4871-9B0D-4B835B8B0FC5}" type="parTrans" cxnId="{4BFF0F66-28F1-41C4-9C3F-DF4E26991FCA}">
      <dgm:prSet/>
      <dgm:spPr/>
      <dgm:t>
        <a:bodyPr/>
        <a:lstStyle/>
        <a:p>
          <a:endParaRPr lang="en-US"/>
        </a:p>
      </dgm:t>
    </dgm:pt>
    <dgm:pt modelId="{32EF6DBA-AFFE-4C73-91B1-12F2EFABE83F}" type="sibTrans" cxnId="{4BFF0F66-28F1-41C4-9C3F-DF4E26991FCA}">
      <dgm:prSet/>
      <dgm:spPr/>
      <dgm:t>
        <a:bodyPr/>
        <a:lstStyle/>
        <a:p>
          <a:endParaRPr lang="en-US"/>
        </a:p>
      </dgm:t>
    </dgm:pt>
    <dgm:pt modelId="{D02058A6-45DF-4AD0-B4E9-1DBF66236231}">
      <dgm:prSet phldrT="[Text]"/>
      <dgm:spPr/>
      <dgm:t>
        <a:bodyPr/>
        <a:lstStyle/>
        <a:p>
          <a:r>
            <a:rPr lang="en-US" dirty="0" smtClean="0"/>
            <a:t>Publisher assigns DOI</a:t>
          </a:r>
          <a:endParaRPr lang="en-US" dirty="0"/>
        </a:p>
      </dgm:t>
    </dgm:pt>
    <dgm:pt modelId="{57241544-CD4B-496E-87F5-E4873C2ED335}" type="parTrans" cxnId="{F0B0AEF0-8628-445A-98B8-103529AB32E4}">
      <dgm:prSet/>
      <dgm:spPr/>
      <dgm:t>
        <a:bodyPr/>
        <a:lstStyle/>
        <a:p>
          <a:endParaRPr lang="en-US"/>
        </a:p>
      </dgm:t>
    </dgm:pt>
    <dgm:pt modelId="{DD8549D7-07C1-48B8-91BB-646BC8A331C5}" type="sibTrans" cxnId="{F0B0AEF0-8628-445A-98B8-103529AB32E4}">
      <dgm:prSet/>
      <dgm:spPr/>
      <dgm:t>
        <a:bodyPr/>
        <a:lstStyle/>
        <a:p>
          <a:endParaRPr lang="en-US"/>
        </a:p>
      </dgm:t>
    </dgm:pt>
    <dgm:pt modelId="{06AB95E2-F1F0-4B97-AEA4-C33331089B08}">
      <dgm:prSet phldrT="[Text]"/>
      <dgm:spPr/>
      <dgm:t>
        <a:bodyPr/>
        <a:lstStyle/>
        <a:p>
          <a:r>
            <a:rPr lang="en-US" dirty="0" smtClean="0"/>
            <a:t>Publisher posts DOI</a:t>
          </a:r>
          <a:endParaRPr lang="en-US" dirty="0"/>
        </a:p>
      </dgm:t>
    </dgm:pt>
    <dgm:pt modelId="{40F2B9AC-9973-4627-94F1-76E1499D18A5}" type="parTrans" cxnId="{F8C8BD53-DC0B-45EC-BB32-A02041F7725B}">
      <dgm:prSet/>
      <dgm:spPr/>
      <dgm:t>
        <a:bodyPr/>
        <a:lstStyle/>
        <a:p>
          <a:endParaRPr lang="en-US"/>
        </a:p>
      </dgm:t>
    </dgm:pt>
    <dgm:pt modelId="{B880F442-2002-48EE-9500-00CEC791E342}" type="sibTrans" cxnId="{F8C8BD53-DC0B-45EC-BB32-A02041F7725B}">
      <dgm:prSet/>
      <dgm:spPr/>
      <dgm:t>
        <a:bodyPr/>
        <a:lstStyle/>
        <a:p>
          <a:endParaRPr lang="en-US"/>
        </a:p>
      </dgm:t>
    </dgm:pt>
    <dgm:pt modelId="{CB1C6AEA-41AC-4254-9AD1-C49FF97B35E1}">
      <dgm:prSet phldrT="[Text]"/>
      <dgm:spPr/>
      <dgm:t>
        <a:bodyPr/>
        <a:lstStyle/>
        <a:p>
          <a:r>
            <a:rPr lang="en-US" dirty="0" smtClean="0"/>
            <a:t>Publisher updates metadata</a:t>
          </a:r>
          <a:endParaRPr lang="en-US" dirty="0"/>
        </a:p>
      </dgm:t>
    </dgm:pt>
    <dgm:pt modelId="{80945679-72C3-4DD0-B091-354B3CD2FD3C}" type="parTrans" cxnId="{0B94A340-0F0A-4632-A364-E79756ECCC0E}">
      <dgm:prSet/>
      <dgm:spPr/>
      <dgm:t>
        <a:bodyPr/>
        <a:lstStyle/>
        <a:p>
          <a:endParaRPr lang="en-US"/>
        </a:p>
      </dgm:t>
    </dgm:pt>
    <dgm:pt modelId="{C8FDBD7F-E271-42EF-8E99-2EDAEBEC2188}" type="sibTrans" cxnId="{0B94A340-0F0A-4632-A364-E79756ECCC0E}">
      <dgm:prSet/>
      <dgm:spPr/>
      <dgm:t>
        <a:bodyPr/>
        <a:lstStyle/>
        <a:p>
          <a:endParaRPr lang="en-US"/>
        </a:p>
      </dgm:t>
    </dgm:pt>
    <dgm:pt modelId="{EAC9DD53-0EB1-420A-8B3D-D5BFC15EDAE3}" type="pres">
      <dgm:prSet presAssocID="{0184C153-569C-4401-876F-9451C004EA93}" presName="rootnode" presStyleCnt="0">
        <dgm:presLayoutVars>
          <dgm:chMax/>
          <dgm:chPref/>
          <dgm:dir/>
          <dgm:animLvl val="lvl"/>
        </dgm:presLayoutVars>
      </dgm:prSet>
      <dgm:spPr/>
      <dgm:t>
        <a:bodyPr/>
        <a:lstStyle/>
        <a:p>
          <a:endParaRPr lang="en-US"/>
        </a:p>
      </dgm:t>
    </dgm:pt>
    <dgm:pt modelId="{D1009670-B6B9-4031-9C82-DBD679C67559}" type="pres">
      <dgm:prSet presAssocID="{9E31FFA8-09DE-44B3-8B4D-86C481B49C09}" presName="composite" presStyleCnt="0"/>
      <dgm:spPr/>
    </dgm:pt>
    <dgm:pt modelId="{47700A57-05FF-4398-BE67-F910FC4756B4}" type="pres">
      <dgm:prSet presAssocID="{9E31FFA8-09DE-44B3-8B4D-86C481B49C09}" presName="LShape" presStyleLbl="alignNode1" presStyleIdx="0" presStyleCnt="9"/>
      <dgm:spPr/>
    </dgm:pt>
    <dgm:pt modelId="{7DABC81F-3F3F-4C53-BB47-3F67D95951DD}" type="pres">
      <dgm:prSet presAssocID="{9E31FFA8-09DE-44B3-8B4D-86C481B49C09}" presName="ParentText" presStyleLbl="revTx" presStyleIdx="0" presStyleCnt="5">
        <dgm:presLayoutVars>
          <dgm:chMax val="0"/>
          <dgm:chPref val="0"/>
          <dgm:bulletEnabled val="1"/>
        </dgm:presLayoutVars>
      </dgm:prSet>
      <dgm:spPr/>
      <dgm:t>
        <a:bodyPr/>
        <a:lstStyle/>
        <a:p>
          <a:endParaRPr lang="en-US"/>
        </a:p>
      </dgm:t>
    </dgm:pt>
    <dgm:pt modelId="{38B436CD-BB32-472A-B7EE-C1B0645076AE}" type="pres">
      <dgm:prSet presAssocID="{9E31FFA8-09DE-44B3-8B4D-86C481B49C09}" presName="Triangle" presStyleLbl="alignNode1" presStyleIdx="1" presStyleCnt="9"/>
      <dgm:spPr/>
    </dgm:pt>
    <dgm:pt modelId="{8FD1FA63-7660-4FFD-8065-B743F2F8CCAE}" type="pres">
      <dgm:prSet presAssocID="{0476E8E5-89D0-48A8-99C4-8BEB88B9D52A}" presName="sibTrans" presStyleCnt="0"/>
      <dgm:spPr/>
    </dgm:pt>
    <dgm:pt modelId="{3FCB9A70-1CDE-4409-A047-8419C4D13472}" type="pres">
      <dgm:prSet presAssocID="{0476E8E5-89D0-48A8-99C4-8BEB88B9D52A}" presName="space" presStyleCnt="0"/>
      <dgm:spPr/>
    </dgm:pt>
    <dgm:pt modelId="{6651B627-6D06-4415-9E31-3D66AC920D6C}" type="pres">
      <dgm:prSet presAssocID="{AD4BED96-0B3F-4B51-BD2D-0F835B561AE4}" presName="composite" presStyleCnt="0"/>
      <dgm:spPr/>
    </dgm:pt>
    <dgm:pt modelId="{2C74C6BB-BDD9-46D2-B17D-658DB2A36A34}" type="pres">
      <dgm:prSet presAssocID="{AD4BED96-0B3F-4B51-BD2D-0F835B561AE4}" presName="LShape" presStyleLbl="alignNode1" presStyleIdx="2" presStyleCnt="9"/>
      <dgm:spPr/>
    </dgm:pt>
    <dgm:pt modelId="{56F1232D-8BD6-4A60-AD4B-33BB7555E149}" type="pres">
      <dgm:prSet presAssocID="{AD4BED96-0B3F-4B51-BD2D-0F835B561AE4}" presName="ParentText" presStyleLbl="revTx" presStyleIdx="1" presStyleCnt="5">
        <dgm:presLayoutVars>
          <dgm:chMax val="0"/>
          <dgm:chPref val="0"/>
          <dgm:bulletEnabled val="1"/>
        </dgm:presLayoutVars>
      </dgm:prSet>
      <dgm:spPr/>
      <dgm:t>
        <a:bodyPr/>
        <a:lstStyle/>
        <a:p>
          <a:endParaRPr lang="en-US"/>
        </a:p>
      </dgm:t>
    </dgm:pt>
    <dgm:pt modelId="{3E28B4CB-9EE1-4C97-A40D-D373AD01C601}" type="pres">
      <dgm:prSet presAssocID="{AD4BED96-0B3F-4B51-BD2D-0F835B561AE4}" presName="Triangle" presStyleLbl="alignNode1" presStyleIdx="3" presStyleCnt="9"/>
      <dgm:spPr/>
    </dgm:pt>
    <dgm:pt modelId="{1421C80A-CDF3-40F4-9229-E881B43FAE9C}" type="pres">
      <dgm:prSet presAssocID="{32EF6DBA-AFFE-4C73-91B1-12F2EFABE83F}" presName="sibTrans" presStyleCnt="0"/>
      <dgm:spPr/>
    </dgm:pt>
    <dgm:pt modelId="{CD73D74A-15B5-4126-8E8A-43FDE058DD51}" type="pres">
      <dgm:prSet presAssocID="{32EF6DBA-AFFE-4C73-91B1-12F2EFABE83F}" presName="space" presStyleCnt="0"/>
      <dgm:spPr/>
    </dgm:pt>
    <dgm:pt modelId="{6B25E7AF-65A7-4A91-82F8-C0F953C79EF5}" type="pres">
      <dgm:prSet presAssocID="{D02058A6-45DF-4AD0-B4E9-1DBF66236231}" presName="composite" presStyleCnt="0"/>
      <dgm:spPr/>
    </dgm:pt>
    <dgm:pt modelId="{916B74B1-7D38-401A-BF9B-4B8BA752078F}" type="pres">
      <dgm:prSet presAssocID="{D02058A6-45DF-4AD0-B4E9-1DBF66236231}" presName="LShape" presStyleLbl="alignNode1" presStyleIdx="4" presStyleCnt="9"/>
      <dgm:spPr/>
    </dgm:pt>
    <dgm:pt modelId="{0977E32A-1537-4D5C-A509-245BB0B040E6}" type="pres">
      <dgm:prSet presAssocID="{D02058A6-45DF-4AD0-B4E9-1DBF66236231}" presName="ParentText" presStyleLbl="revTx" presStyleIdx="2" presStyleCnt="5">
        <dgm:presLayoutVars>
          <dgm:chMax val="0"/>
          <dgm:chPref val="0"/>
          <dgm:bulletEnabled val="1"/>
        </dgm:presLayoutVars>
      </dgm:prSet>
      <dgm:spPr/>
      <dgm:t>
        <a:bodyPr/>
        <a:lstStyle/>
        <a:p>
          <a:endParaRPr lang="en-US"/>
        </a:p>
      </dgm:t>
    </dgm:pt>
    <dgm:pt modelId="{E678D657-6CB0-41C4-89BA-FF7C76EECA2B}" type="pres">
      <dgm:prSet presAssocID="{D02058A6-45DF-4AD0-B4E9-1DBF66236231}" presName="Triangle" presStyleLbl="alignNode1" presStyleIdx="5" presStyleCnt="9"/>
      <dgm:spPr/>
    </dgm:pt>
    <dgm:pt modelId="{742B6C7B-5C88-4A57-BBB8-3C97CD6662CC}" type="pres">
      <dgm:prSet presAssocID="{DD8549D7-07C1-48B8-91BB-646BC8A331C5}" presName="sibTrans" presStyleCnt="0"/>
      <dgm:spPr/>
    </dgm:pt>
    <dgm:pt modelId="{0342FBD5-B9CB-4362-9134-F957CD36BFAA}" type="pres">
      <dgm:prSet presAssocID="{DD8549D7-07C1-48B8-91BB-646BC8A331C5}" presName="space" presStyleCnt="0"/>
      <dgm:spPr/>
    </dgm:pt>
    <dgm:pt modelId="{6912D55D-EA7C-4546-A339-B5F138C4BA4A}" type="pres">
      <dgm:prSet presAssocID="{06AB95E2-F1F0-4B97-AEA4-C33331089B08}" presName="composite" presStyleCnt="0"/>
      <dgm:spPr/>
    </dgm:pt>
    <dgm:pt modelId="{FF11B50D-1B2F-4AF9-9F85-FEFD21CD28F7}" type="pres">
      <dgm:prSet presAssocID="{06AB95E2-F1F0-4B97-AEA4-C33331089B08}" presName="LShape" presStyleLbl="alignNode1" presStyleIdx="6" presStyleCnt="9"/>
      <dgm:spPr/>
    </dgm:pt>
    <dgm:pt modelId="{8298B394-91FF-4297-91C4-5FE7534E7504}" type="pres">
      <dgm:prSet presAssocID="{06AB95E2-F1F0-4B97-AEA4-C33331089B08}" presName="ParentText" presStyleLbl="revTx" presStyleIdx="3" presStyleCnt="5">
        <dgm:presLayoutVars>
          <dgm:chMax val="0"/>
          <dgm:chPref val="0"/>
          <dgm:bulletEnabled val="1"/>
        </dgm:presLayoutVars>
      </dgm:prSet>
      <dgm:spPr/>
      <dgm:t>
        <a:bodyPr/>
        <a:lstStyle/>
        <a:p>
          <a:endParaRPr lang="en-US"/>
        </a:p>
      </dgm:t>
    </dgm:pt>
    <dgm:pt modelId="{DAFB54B4-919E-4AA5-8C7A-7CFC90E4BC6B}" type="pres">
      <dgm:prSet presAssocID="{06AB95E2-F1F0-4B97-AEA4-C33331089B08}" presName="Triangle" presStyleLbl="alignNode1" presStyleIdx="7" presStyleCnt="9"/>
      <dgm:spPr/>
    </dgm:pt>
    <dgm:pt modelId="{15EE63F8-73FA-4BB2-8077-D58A1E5522B1}" type="pres">
      <dgm:prSet presAssocID="{B880F442-2002-48EE-9500-00CEC791E342}" presName="sibTrans" presStyleCnt="0"/>
      <dgm:spPr/>
    </dgm:pt>
    <dgm:pt modelId="{813C71A1-DB72-4245-A3FE-CC6463A10568}" type="pres">
      <dgm:prSet presAssocID="{B880F442-2002-48EE-9500-00CEC791E342}" presName="space" presStyleCnt="0"/>
      <dgm:spPr/>
    </dgm:pt>
    <dgm:pt modelId="{3A83B236-3442-4B89-BF74-049A925ECEA0}" type="pres">
      <dgm:prSet presAssocID="{CB1C6AEA-41AC-4254-9AD1-C49FF97B35E1}" presName="composite" presStyleCnt="0"/>
      <dgm:spPr/>
    </dgm:pt>
    <dgm:pt modelId="{88096CCD-9D0A-43C8-8950-B45F6D28DF6B}" type="pres">
      <dgm:prSet presAssocID="{CB1C6AEA-41AC-4254-9AD1-C49FF97B35E1}" presName="LShape" presStyleLbl="alignNode1" presStyleIdx="8" presStyleCnt="9"/>
      <dgm:spPr/>
    </dgm:pt>
    <dgm:pt modelId="{ABED4224-2240-47A8-A5B9-08C933DD21B8}" type="pres">
      <dgm:prSet presAssocID="{CB1C6AEA-41AC-4254-9AD1-C49FF97B35E1}" presName="ParentText" presStyleLbl="revTx" presStyleIdx="4" presStyleCnt="5">
        <dgm:presLayoutVars>
          <dgm:chMax val="0"/>
          <dgm:chPref val="0"/>
          <dgm:bulletEnabled val="1"/>
        </dgm:presLayoutVars>
      </dgm:prSet>
      <dgm:spPr/>
      <dgm:t>
        <a:bodyPr/>
        <a:lstStyle/>
        <a:p>
          <a:endParaRPr lang="en-US"/>
        </a:p>
      </dgm:t>
    </dgm:pt>
  </dgm:ptLst>
  <dgm:cxnLst>
    <dgm:cxn modelId="{F0B0AEF0-8628-445A-98B8-103529AB32E4}" srcId="{0184C153-569C-4401-876F-9451C004EA93}" destId="{D02058A6-45DF-4AD0-B4E9-1DBF66236231}" srcOrd="2" destOrd="0" parTransId="{57241544-CD4B-496E-87F5-E4873C2ED335}" sibTransId="{DD8549D7-07C1-48B8-91BB-646BC8A331C5}"/>
    <dgm:cxn modelId="{2BB33B3B-EB5A-40DD-B308-B82FB1FE70C0}" type="presOf" srcId="{CB1C6AEA-41AC-4254-9AD1-C49FF97B35E1}" destId="{ABED4224-2240-47A8-A5B9-08C933DD21B8}" srcOrd="0" destOrd="0" presId="urn:microsoft.com/office/officeart/2009/3/layout/StepUpProcess"/>
    <dgm:cxn modelId="{D728D91E-5CB8-44D2-AA2E-013D3F592091}" type="presOf" srcId="{0184C153-569C-4401-876F-9451C004EA93}" destId="{EAC9DD53-0EB1-420A-8B3D-D5BFC15EDAE3}" srcOrd="0" destOrd="0" presId="urn:microsoft.com/office/officeart/2009/3/layout/StepUpProcess"/>
    <dgm:cxn modelId="{4BFF0F66-28F1-41C4-9C3F-DF4E26991FCA}" srcId="{0184C153-569C-4401-876F-9451C004EA93}" destId="{AD4BED96-0B3F-4B51-BD2D-0F835B561AE4}" srcOrd="1" destOrd="0" parTransId="{364A377F-B6F3-4871-9B0D-4B835B8B0FC5}" sibTransId="{32EF6DBA-AFFE-4C73-91B1-12F2EFABE83F}"/>
    <dgm:cxn modelId="{17D62E2A-2A8A-4160-9BEE-422F24290EBB}" srcId="{0184C153-569C-4401-876F-9451C004EA93}" destId="{9E31FFA8-09DE-44B3-8B4D-86C481B49C09}" srcOrd="0" destOrd="0" parTransId="{AB6C96FB-8C08-40FA-9419-4A28C059349F}" sibTransId="{0476E8E5-89D0-48A8-99C4-8BEB88B9D52A}"/>
    <dgm:cxn modelId="{7D425212-8D58-4ED4-AE14-7FEFF30AD819}" type="presOf" srcId="{AD4BED96-0B3F-4B51-BD2D-0F835B561AE4}" destId="{56F1232D-8BD6-4A60-AD4B-33BB7555E149}" srcOrd="0" destOrd="0" presId="urn:microsoft.com/office/officeart/2009/3/layout/StepUpProcess"/>
    <dgm:cxn modelId="{138DB38D-5DD6-4EE7-941E-A26926693416}" type="presOf" srcId="{9E31FFA8-09DE-44B3-8B4D-86C481B49C09}" destId="{7DABC81F-3F3F-4C53-BB47-3F67D95951DD}" srcOrd="0" destOrd="0" presId="urn:microsoft.com/office/officeart/2009/3/layout/StepUpProcess"/>
    <dgm:cxn modelId="{F8C8BD53-DC0B-45EC-BB32-A02041F7725B}" srcId="{0184C153-569C-4401-876F-9451C004EA93}" destId="{06AB95E2-F1F0-4B97-AEA4-C33331089B08}" srcOrd="3" destOrd="0" parTransId="{40F2B9AC-9973-4627-94F1-76E1499D18A5}" sibTransId="{B880F442-2002-48EE-9500-00CEC791E342}"/>
    <dgm:cxn modelId="{0B94A340-0F0A-4632-A364-E79756ECCC0E}" srcId="{0184C153-569C-4401-876F-9451C004EA93}" destId="{CB1C6AEA-41AC-4254-9AD1-C49FF97B35E1}" srcOrd="4" destOrd="0" parTransId="{80945679-72C3-4DD0-B091-354B3CD2FD3C}" sibTransId="{C8FDBD7F-E271-42EF-8E99-2EDAEBEC2188}"/>
    <dgm:cxn modelId="{6B39DFF7-65C5-4535-9B4F-5CAC0910F907}" type="presOf" srcId="{06AB95E2-F1F0-4B97-AEA4-C33331089B08}" destId="{8298B394-91FF-4297-91C4-5FE7534E7504}" srcOrd="0" destOrd="0" presId="urn:microsoft.com/office/officeart/2009/3/layout/StepUpProcess"/>
    <dgm:cxn modelId="{4BCAF6ED-CCEE-4849-87C4-8CF8778515C6}" type="presOf" srcId="{D02058A6-45DF-4AD0-B4E9-1DBF66236231}" destId="{0977E32A-1537-4D5C-A509-245BB0B040E6}" srcOrd="0" destOrd="0" presId="urn:microsoft.com/office/officeart/2009/3/layout/StepUpProcess"/>
    <dgm:cxn modelId="{0451BD8D-FE90-4186-8491-48BD6B26A028}" type="presParOf" srcId="{EAC9DD53-0EB1-420A-8B3D-D5BFC15EDAE3}" destId="{D1009670-B6B9-4031-9C82-DBD679C67559}" srcOrd="0" destOrd="0" presId="urn:microsoft.com/office/officeart/2009/3/layout/StepUpProcess"/>
    <dgm:cxn modelId="{D833D65C-189D-4704-BF2A-A6A403925F8D}" type="presParOf" srcId="{D1009670-B6B9-4031-9C82-DBD679C67559}" destId="{47700A57-05FF-4398-BE67-F910FC4756B4}" srcOrd="0" destOrd="0" presId="urn:microsoft.com/office/officeart/2009/3/layout/StepUpProcess"/>
    <dgm:cxn modelId="{3F89B4E1-0C50-4280-B54B-51C5DE4E9059}" type="presParOf" srcId="{D1009670-B6B9-4031-9C82-DBD679C67559}" destId="{7DABC81F-3F3F-4C53-BB47-3F67D95951DD}" srcOrd="1" destOrd="0" presId="urn:microsoft.com/office/officeart/2009/3/layout/StepUpProcess"/>
    <dgm:cxn modelId="{E1EA511A-474A-4F9C-B10A-E6660651911F}" type="presParOf" srcId="{D1009670-B6B9-4031-9C82-DBD679C67559}" destId="{38B436CD-BB32-472A-B7EE-C1B0645076AE}" srcOrd="2" destOrd="0" presId="urn:microsoft.com/office/officeart/2009/3/layout/StepUpProcess"/>
    <dgm:cxn modelId="{2285ACE1-49AE-44D8-A9A9-7D28E36C8AA5}" type="presParOf" srcId="{EAC9DD53-0EB1-420A-8B3D-D5BFC15EDAE3}" destId="{8FD1FA63-7660-4FFD-8065-B743F2F8CCAE}" srcOrd="1" destOrd="0" presId="urn:microsoft.com/office/officeart/2009/3/layout/StepUpProcess"/>
    <dgm:cxn modelId="{42D663C9-65BF-49A2-9ABE-FA4F467949A8}" type="presParOf" srcId="{8FD1FA63-7660-4FFD-8065-B743F2F8CCAE}" destId="{3FCB9A70-1CDE-4409-A047-8419C4D13472}" srcOrd="0" destOrd="0" presId="urn:microsoft.com/office/officeart/2009/3/layout/StepUpProcess"/>
    <dgm:cxn modelId="{99E1EE81-7A47-4819-9801-B0642A754B19}" type="presParOf" srcId="{EAC9DD53-0EB1-420A-8B3D-D5BFC15EDAE3}" destId="{6651B627-6D06-4415-9E31-3D66AC920D6C}" srcOrd="2" destOrd="0" presId="urn:microsoft.com/office/officeart/2009/3/layout/StepUpProcess"/>
    <dgm:cxn modelId="{B70A4FA2-07D2-4105-8711-DBAAEAF9CFB2}" type="presParOf" srcId="{6651B627-6D06-4415-9E31-3D66AC920D6C}" destId="{2C74C6BB-BDD9-46D2-B17D-658DB2A36A34}" srcOrd="0" destOrd="0" presId="urn:microsoft.com/office/officeart/2009/3/layout/StepUpProcess"/>
    <dgm:cxn modelId="{489821F8-DE36-4E1B-9660-F4C09E8D618E}" type="presParOf" srcId="{6651B627-6D06-4415-9E31-3D66AC920D6C}" destId="{56F1232D-8BD6-4A60-AD4B-33BB7555E149}" srcOrd="1" destOrd="0" presId="urn:microsoft.com/office/officeart/2009/3/layout/StepUpProcess"/>
    <dgm:cxn modelId="{3CCD0000-CA3D-4938-936D-0EF383E920F1}" type="presParOf" srcId="{6651B627-6D06-4415-9E31-3D66AC920D6C}" destId="{3E28B4CB-9EE1-4C97-A40D-D373AD01C601}" srcOrd="2" destOrd="0" presId="urn:microsoft.com/office/officeart/2009/3/layout/StepUpProcess"/>
    <dgm:cxn modelId="{F213E62A-BAB7-4FFB-8849-1E10CEDE952B}" type="presParOf" srcId="{EAC9DD53-0EB1-420A-8B3D-D5BFC15EDAE3}" destId="{1421C80A-CDF3-40F4-9229-E881B43FAE9C}" srcOrd="3" destOrd="0" presId="urn:microsoft.com/office/officeart/2009/3/layout/StepUpProcess"/>
    <dgm:cxn modelId="{AFBADE3D-5A9F-479D-ACBC-D4D7C531B82D}" type="presParOf" srcId="{1421C80A-CDF3-40F4-9229-E881B43FAE9C}" destId="{CD73D74A-15B5-4126-8E8A-43FDE058DD51}" srcOrd="0" destOrd="0" presId="urn:microsoft.com/office/officeart/2009/3/layout/StepUpProcess"/>
    <dgm:cxn modelId="{64C7245C-6549-49C3-BFF4-EC07453C0D1C}" type="presParOf" srcId="{EAC9DD53-0EB1-420A-8B3D-D5BFC15EDAE3}" destId="{6B25E7AF-65A7-4A91-82F8-C0F953C79EF5}" srcOrd="4" destOrd="0" presId="urn:microsoft.com/office/officeart/2009/3/layout/StepUpProcess"/>
    <dgm:cxn modelId="{F8E57132-3399-4347-A1EB-E7AF73C07382}" type="presParOf" srcId="{6B25E7AF-65A7-4A91-82F8-C0F953C79EF5}" destId="{916B74B1-7D38-401A-BF9B-4B8BA752078F}" srcOrd="0" destOrd="0" presId="urn:microsoft.com/office/officeart/2009/3/layout/StepUpProcess"/>
    <dgm:cxn modelId="{62B7DB16-CD65-4DA9-8D77-2C5692D87CAB}" type="presParOf" srcId="{6B25E7AF-65A7-4A91-82F8-C0F953C79EF5}" destId="{0977E32A-1537-4D5C-A509-245BB0B040E6}" srcOrd="1" destOrd="0" presId="urn:microsoft.com/office/officeart/2009/3/layout/StepUpProcess"/>
    <dgm:cxn modelId="{CA2346D4-4ED0-4F3F-B8BD-260239D073FC}" type="presParOf" srcId="{6B25E7AF-65A7-4A91-82F8-C0F953C79EF5}" destId="{E678D657-6CB0-41C4-89BA-FF7C76EECA2B}" srcOrd="2" destOrd="0" presId="urn:microsoft.com/office/officeart/2009/3/layout/StepUpProcess"/>
    <dgm:cxn modelId="{5177B361-7778-4EDA-9536-0E4E00D6F13C}" type="presParOf" srcId="{EAC9DD53-0EB1-420A-8B3D-D5BFC15EDAE3}" destId="{742B6C7B-5C88-4A57-BBB8-3C97CD6662CC}" srcOrd="5" destOrd="0" presId="urn:microsoft.com/office/officeart/2009/3/layout/StepUpProcess"/>
    <dgm:cxn modelId="{0376D878-45D4-414C-8FC4-2C74F4D6A339}" type="presParOf" srcId="{742B6C7B-5C88-4A57-BBB8-3C97CD6662CC}" destId="{0342FBD5-B9CB-4362-9134-F957CD36BFAA}" srcOrd="0" destOrd="0" presId="urn:microsoft.com/office/officeart/2009/3/layout/StepUpProcess"/>
    <dgm:cxn modelId="{D632872C-5A9D-4038-851E-21A0D08AEF73}" type="presParOf" srcId="{EAC9DD53-0EB1-420A-8B3D-D5BFC15EDAE3}" destId="{6912D55D-EA7C-4546-A339-B5F138C4BA4A}" srcOrd="6" destOrd="0" presId="urn:microsoft.com/office/officeart/2009/3/layout/StepUpProcess"/>
    <dgm:cxn modelId="{294CF47C-2CBF-4A2A-BFF1-0F1DEFCD35BF}" type="presParOf" srcId="{6912D55D-EA7C-4546-A339-B5F138C4BA4A}" destId="{FF11B50D-1B2F-4AF9-9F85-FEFD21CD28F7}" srcOrd="0" destOrd="0" presId="urn:microsoft.com/office/officeart/2009/3/layout/StepUpProcess"/>
    <dgm:cxn modelId="{A0F8AEFB-5D28-4B4D-A087-2CC52BD96E1C}" type="presParOf" srcId="{6912D55D-EA7C-4546-A339-B5F138C4BA4A}" destId="{8298B394-91FF-4297-91C4-5FE7534E7504}" srcOrd="1" destOrd="0" presId="urn:microsoft.com/office/officeart/2009/3/layout/StepUpProcess"/>
    <dgm:cxn modelId="{D22C50DC-1BCC-406B-BFB0-42A8F810534D}" type="presParOf" srcId="{6912D55D-EA7C-4546-A339-B5F138C4BA4A}" destId="{DAFB54B4-919E-4AA5-8C7A-7CFC90E4BC6B}" srcOrd="2" destOrd="0" presId="urn:microsoft.com/office/officeart/2009/3/layout/StepUpProcess"/>
    <dgm:cxn modelId="{D48B023C-488D-4FB9-AF8A-37A7805C57F8}" type="presParOf" srcId="{EAC9DD53-0EB1-420A-8B3D-D5BFC15EDAE3}" destId="{15EE63F8-73FA-4BB2-8077-D58A1E5522B1}" srcOrd="7" destOrd="0" presId="urn:microsoft.com/office/officeart/2009/3/layout/StepUpProcess"/>
    <dgm:cxn modelId="{E1C56185-775B-4A62-A1FA-7D873E4C9E63}" type="presParOf" srcId="{15EE63F8-73FA-4BB2-8077-D58A1E5522B1}" destId="{813C71A1-DB72-4245-A3FE-CC6463A10568}" srcOrd="0" destOrd="0" presId="urn:microsoft.com/office/officeart/2009/3/layout/StepUpProcess"/>
    <dgm:cxn modelId="{46AEA4D6-ABB2-457F-8B05-04035013472C}" type="presParOf" srcId="{EAC9DD53-0EB1-420A-8B3D-D5BFC15EDAE3}" destId="{3A83B236-3442-4B89-BF74-049A925ECEA0}" srcOrd="8" destOrd="0" presId="urn:microsoft.com/office/officeart/2009/3/layout/StepUpProcess"/>
    <dgm:cxn modelId="{CD669CD0-1120-4436-81AA-20262DC42F34}" type="presParOf" srcId="{3A83B236-3442-4B89-BF74-049A925ECEA0}" destId="{88096CCD-9D0A-43C8-8950-B45F6D28DF6B}" srcOrd="0" destOrd="0" presId="urn:microsoft.com/office/officeart/2009/3/layout/StepUpProcess"/>
    <dgm:cxn modelId="{A618A63A-C446-47F1-AE42-BAA1F66B4F2E}" type="presParOf" srcId="{3A83B236-3442-4B89-BF74-049A925ECEA0}" destId="{ABED4224-2240-47A8-A5B9-08C933DD21B8}" srcOrd="1" destOrd="0" presId="urn:microsoft.com/office/officeart/2009/3/layout/StepUp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30F0ED-8019-40F1-8EDC-1EA61E1998DD}"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US"/>
        </a:p>
      </dgm:t>
    </dgm:pt>
    <dgm:pt modelId="{B00DA182-4589-4ED8-8E1B-DF1B00C1ECD8}">
      <dgm:prSet phldrT="[Text]"/>
      <dgm:spPr>
        <a:solidFill>
          <a:srgbClr val="194954">
            <a:alpha val="56000"/>
          </a:srgbClr>
        </a:solidFill>
      </dgm:spPr>
      <dgm:t>
        <a:bodyPr/>
        <a:lstStyle/>
        <a:p>
          <a:r>
            <a:rPr lang="en-US" dirty="0" smtClean="0"/>
            <a:t>Scholarly and Professional Research Content</a:t>
          </a:r>
          <a:endParaRPr lang="en-US" dirty="0"/>
        </a:p>
      </dgm:t>
    </dgm:pt>
    <dgm:pt modelId="{24E4C4F2-0950-420F-969C-AF395E98E66B}" type="parTrans" cxnId="{9BB0D15E-FF08-484F-8D33-CCA530AF41E5}">
      <dgm:prSet/>
      <dgm:spPr/>
      <dgm:t>
        <a:bodyPr/>
        <a:lstStyle/>
        <a:p>
          <a:endParaRPr lang="en-US"/>
        </a:p>
      </dgm:t>
    </dgm:pt>
    <dgm:pt modelId="{583DBB5A-09FC-4C0E-A582-F30777DBCD99}" type="sibTrans" cxnId="{9BB0D15E-FF08-484F-8D33-CCA530AF41E5}">
      <dgm:prSet/>
      <dgm:spPr/>
      <dgm:t>
        <a:bodyPr/>
        <a:lstStyle/>
        <a:p>
          <a:endParaRPr lang="en-US"/>
        </a:p>
      </dgm:t>
    </dgm:pt>
    <dgm:pt modelId="{9931A4DE-7B99-461F-B617-73DD08A1AF7E}">
      <dgm:prSet phldrT="[Text]"/>
      <dgm:spPr>
        <a:solidFill>
          <a:srgbClr val="194954">
            <a:alpha val="56000"/>
          </a:srgbClr>
        </a:solidFill>
      </dgm:spPr>
      <dgm:t>
        <a:bodyPr/>
        <a:lstStyle/>
        <a:p>
          <a:r>
            <a:rPr lang="en-US" dirty="0" smtClean="0"/>
            <a:t>“Focused on improving the scholarly infrastructure around datasets”</a:t>
          </a:r>
          <a:endParaRPr lang="en-US" dirty="0"/>
        </a:p>
      </dgm:t>
    </dgm:pt>
    <dgm:pt modelId="{E8E666FB-2153-439C-AF20-6D44789EE958}" type="parTrans" cxnId="{5398298E-B3A6-4B3F-9960-552988DCA278}">
      <dgm:prSet/>
      <dgm:spPr/>
      <dgm:t>
        <a:bodyPr/>
        <a:lstStyle/>
        <a:p>
          <a:endParaRPr lang="en-US"/>
        </a:p>
      </dgm:t>
    </dgm:pt>
    <dgm:pt modelId="{C77182D6-2F7E-4AF5-A0B3-527D86C13CBB}" type="sibTrans" cxnId="{5398298E-B3A6-4B3F-9960-552988DCA278}">
      <dgm:prSet/>
      <dgm:spPr/>
      <dgm:t>
        <a:bodyPr/>
        <a:lstStyle/>
        <a:p>
          <a:endParaRPr lang="en-US"/>
        </a:p>
      </dgm:t>
    </dgm:pt>
    <dgm:pt modelId="{6D88D6C4-0FD0-4B01-B283-139A02748A7B}">
      <dgm:prSet phldrT="[Text]"/>
      <dgm:spPr>
        <a:solidFill>
          <a:srgbClr val="194954">
            <a:alpha val="56000"/>
          </a:srgbClr>
        </a:solidFill>
      </dgm:spPr>
      <dgm:t>
        <a:bodyPr/>
        <a:lstStyle/>
        <a:p>
          <a:r>
            <a:rPr lang="en-US" dirty="0" smtClean="0"/>
            <a:t>Registry of movies, television shows, </a:t>
          </a:r>
          <a:r>
            <a:rPr lang="en-US" dirty="0" err="1" smtClean="0"/>
            <a:t>etc</a:t>
          </a:r>
          <a:endParaRPr lang="en-US" dirty="0"/>
        </a:p>
      </dgm:t>
    </dgm:pt>
    <dgm:pt modelId="{884DCC1C-DAB3-45C5-AEEF-1C1D846CAA45}" type="parTrans" cxnId="{C42B00ED-D81E-4388-A1E2-AAC6D104C7F6}">
      <dgm:prSet/>
      <dgm:spPr/>
      <dgm:t>
        <a:bodyPr/>
        <a:lstStyle/>
        <a:p>
          <a:endParaRPr lang="en-US"/>
        </a:p>
      </dgm:t>
    </dgm:pt>
    <dgm:pt modelId="{88037D54-6110-433A-99CD-4BC2F49CC7CA}" type="sibTrans" cxnId="{C42B00ED-D81E-4388-A1E2-AAC6D104C7F6}">
      <dgm:prSet/>
      <dgm:spPr/>
      <dgm:t>
        <a:bodyPr/>
        <a:lstStyle/>
        <a:p>
          <a:endParaRPr lang="en-US"/>
        </a:p>
      </dgm:t>
    </dgm:pt>
    <dgm:pt modelId="{CC994707-183F-43D6-A938-98843131FB8B}" type="pres">
      <dgm:prSet presAssocID="{C630F0ED-8019-40F1-8EDC-1EA61E1998DD}" presName="Name0" presStyleCnt="0">
        <dgm:presLayoutVars>
          <dgm:dir/>
          <dgm:resizeHandles/>
        </dgm:presLayoutVars>
      </dgm:prSet>
      <dgm:spPr/>
      <dgm:t>
        <a:bodyPr/>
        <a:lstStyle/>
        <a:p>
          <a:endParaRPr lang="en-US"/>
        </a:p>
      </dgm:t>
    </dgm:pt>
    <dgm:pt modelId="{50950FE2-5FBA-4B23-B2A4-0FC3A45FEB74}" type="pres">
      <dgm:prSet presAssocID="{B00DA182-4589-4ED8-8E1B-DF1B00C1ECD8}" presName="composite" presStyleCnt="0"/>
      <dgm:spPr/>
      <dgm:t>
        <a:bodyPr/>
        <a:lstStyle/>
        <a:p>
          <a:endParaRPr lang="en-US"/>
        </a:p>
      </dgm:t>
    </dgm:pt>
    <dgm:pt modelId="{7F8D629D-03CA-4DE3-BA06-87FE86B5FDDC}" type="pres">
      <dgm:prSet presAssocID="{B00DA182-4589-4ED8-8E1B-DF1B00C1ECD8}" presName="rect1" presStyleLbl="bgImgPlace1" presStyleIdx="0" presStyleCnt="3" custScaleY="45029" custLinFactNeighborX="2576" custLinFactNeighborY="-14992"/>
      <dgm:spPr>
        <a:blipFill rotWithShape="1">
          <a:blip xmlns:r="http://schemas.openxmlformats.org/officeDocument/2006/relationships" r:embed="rId1"/>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2"/>
          </dgm14:cNvPr>
        </a:ext>
      </dgm:extLst>
    </dgm:pt>
    <dgm:pt modelId="{8C61AD92-7D49-425A-B2AB-B8989DCEE82D}" type="pres">
      <dgm:prSet presAssocID="{B00DA182-4589-4ED8-8E1B-DF1B00C1ECD8}" presName="rect2" presStyleLbl="node1" presStyleIdx="0" presStyleCnt="3" custLinFactX="100000" custLinFactNeighborX="117875" custLinFactNeighborY="4754">
        <dgm:presLayoutVars>
          <dgm:bulletEnabled val="1"/>
        </dgm:presLayoutVars>
      </dgm:prSet>
      <dgm:spPr/>
      <dgm:t>
        <a:bodyPr/>
        <a:lstStyle/>
        <a:p>
          <a:endParaRPr lang="en-US"/>
        </a:p>
      </dgm:t>
    </dgm:pt>
    <dgm:pt modelId="{E53EAF3C-8C06-44A7-90D6-CC98A45EA172}" type="pres">
      <dgm:prSet presAssocID="{583DBB5A-09FC-4C0E-A582-F30777DBCD99}" presName="sibTrans" presStyleCnt="0"/>
      <dgm:spPr/>
      <dgm:t>
        <a:bodyPr/>
        <a:lstStyle/>
        <a:p>
          <a:endParaRPr lang="en-US"/>
        </a:p>
      </dgm:t>
    </dgm:pt>
    <dgm:pt modelId="{798A855A-581D-47C3-AB1A-8BB9FF668476}" type="pres">
      <dgm:prSet presAssocID="{9931A4DE-7B99-461F-B617-73DD08A1AF7E}" presName="composite" presStyleCnt="0"/>
      <dgm:spPr/>
      <dgm:t>
        <a:bodyPr/>
        <a:lstStyle/>
        <a:p>
          <a:endParaRPr lang="en-US"/>
        </a:p>
      </dgm:t>
    </dgm:pt>
    <dgm:pt modelId="{6A2DE054-67C9-4067-A4B7-BEAC6716347E}" type="pres">
      <dgm:prSet presAssocID="{9931A4DE-7B99-461F-B617-73DD08A1AF7E}" presName="rect1" presStyleLbl="bgImgPlace1" presStyleIdx="1" presStyleCnt="3" custScaleX="99377" custScaleY="58018" custLinFactNeighborX="-28768" custLinFactNeighborY="95978"/>
      <dgm:spPr>
        <a:blipFill rotWithShape="1">
          <a:blip xmlns:r="http://schemas.openxmlformats.org/officeDocument/2006/relationships" r:embed="rId3"/>
          <a:stretch>
            <a:fillRect/>
          </a:stretch>
        </a:blipFill>
      </dgm:spPr>
      <dgm:t>
        <a:bodyPr/>
        <a:lstStyle/>
        <a:p>
          <a:endParaRPr lang="en-US"/>
        </a:p>
      </dgm:t>
    </dgm:pt>
    <dgm:pt modelId="{7229F97E-03E9-4E75-A752-329053075390}" type="pres">
      <dgm:prSet presAssocID="{9931A4DE-7B99-461F-B617-73DD08A1AF7E}" presName="rect2" presStyleLbl="node1" presStyleIdx="1" presStyleCnt="3" custLinFactX="50531" custLinFactY="86976" custLinFactNeighborX="100000" custLinFactNeighborY="100000">
        <dgm:presLayoutVars>
          <dgm:bulletEnabled val="1"/>
        </dgm:presLayoutVars>
      </dgm:prSet>
      <dgm:spPr/>
      <dgm:t>
        <a:bodyPr/>
        <a:lstStyle/>
        <a:p>
          <a:endParaRPr lang="en-US"/>
        </a:p>
      </dgm:t>
    </dgm:pt>
    <dgm:pt modelId="{89FA6F1C-A7F8-457B-A75C-F70383FACCEB}" type="pres">
      <dgm:prSet presAssocID="{C77182D6-2F7E-4AF5-A0B3-527D86C13CBB}" presName="sibTrans" presStyleCnt="0"/>
      <dgm:spPr/>
      <dgm:t>
        <a:bodyPr/>
        <a:lstStyle/>
        <a:p>
          <a:endParaRPr lang="en-US"/>
        </a:p>
      </dgm:t>
    </dgm:pt>
    <dgm:pt modelId="{FEFA6176-5D5F-482A-A350-F3873CC159D4}" type="pres">
      <dgm:prSet presAssocID="{6D88D6C4-0FD0-4B01-B283-139A02748A7B}" presName="composite" presStyleCnt="0"/>
      <dgm:spPr/>
      <dgm:t>
        <a:bodyPr/>
        <a:lstStyle/>
        <a:p>
          <a:endParaRPr lang="en-US"/>
        </a:p>
      </dgm:t>
    </dgm:pt>
    <dgm:pt modelId="{160C6CD6-123A-4068-9A1D-69C97DE25952}" type="pres">
      <dgm:prSet presAssocID="{6D88D6C4-0FD0-4B01-B283-139A02748A7B}" presName="rect1" presStyleLbl="bgImgPlace1" presStyleIdx="2" presStyleCnt="3" custScaleX="134534" custScaleY="53605" custLinFactNeighborX="-82197" custLinFactNeighborY="-4959"/>
      <dgm:spPr>
        <a:blipFill rotWithShape="1">
          <a:blip xmlns:r="http://schemas.openxmlformats.org/officeDocument/2006/relationships" r:embed="rId4"/>
          <a:stretch>
            <a:fillRect/>
          </a:stretch>
        </a:blipFill>
      </dgm:spPr>
      <dgm:t>
        <a:bodyPr/>
        <a:lstStyle/>
        <a:p>
          <a:endParaRPr lang="en-US"/>
        </a:p>
      </dgm:t>
      <dgm:extLst>
        <a:ext uri="{E40237B7-FDA0-4F09-8148-C483321AD2D9}">
          <dgm14:cNvPr xmlns:dgm14="http://schemas.microsoft.com/office/drawing/2010/diagram" id="0" name="">
            <a:hlinkClick xmlns:r="http://schemas.openxmlformats.org/officeDocument/2006/relationships" r:id="rId5"/>
          </dgm14:cNvPr>
        </a:ext>
      </dgm:extLst>
    </dgm:pt>
    <dgm:pt modelId="{618619C0-833F-49B3-B85A-4BBB20726CC2}" type="pres">
      <dgm:prSet presAssocID="{6D88D6C4-0FD0-4B01-B283-139A02748A7B}" presName="rect2" presStyleLbl="node1" presStyleIdx="2" presStyleCnt="3" custLinFactNeighborX="25083" custLinFactNeighborY="33098">
        <dgm:presLayoutVars>
          <dgm:bulletEnabled val="1"/>
        </dgm:presLayoutVars>
      </dgm:prSet>
      <dgm:spPr/>
      <dgm:t>
        <a:bodyPr/>
        <a:lstStyle/>
        <a:p>
          <a:endParaRPr lang="en-US"/>
        </a:p>
      </dgm:t>
    </dgm:pt>
  </dgm:ptLst>
  <dgm:cxnLst>
    <dgm:cxn modelId="{5C1FB249-4526-4B14-8503-08473DB692E3}" type="presOf" srcId="{9931A4DE-7B99-461F-B617-73DD08A1AF7E}" destId="{7229F97E-03E9-4E75-A752-329053075390}" srcOrd="0" destOrd="0" presId="urn:microsoft.com/office/officeart/2008/layout/BendingPictureBlocks"/>
    <dgm:cxn modelId="{5398298E-B3A6-4B3F-9960-552988DCA278}" srcId="{C630F0ED-8019-40F1-8EDC-1EA61E1998DD}" destId="{9931A4DE-7B99-461F-B617-73DD08A1AF7E}" srcOrd="1" destOrd="0" parTransId="{E8E666FB-2153-439C-AF20-6D44789EE958}" sibTransId="{C77182D6-2F7E-4AF5-A0B3-527D86C13CBB}"/>
    <dgm:cxn modelId="{C15D7E53-6860-40AA-A1CF-15504D8FAF34}" type="presOf" srcId="{6D88D6C4-0FD0-4B01-B283-139A02748A7B}" destId="{618619C0-833F-49B3-B85A-4BBB20726CC2}" srcOrd="0" destOrd="0" presId="urn:microsoft.com/office/officeart/2008/layout/BendingPictureBlocks"/>
    <dgm:cxn modelId="{C42B00ED-D81E-4388-A1E2-AAC6D104C7F6}" srcId="{C630F0ED-8019-40F1-8EDC-1EA61E1998DD}" destId="{6D88D6C4-0FD0-4B01-B283-139A02748A7B}" srcOrd="2" destOrd="0" parTransId="{884DCC1C-DAB3-45C5-AEEF-1C1D846CAA45}" sibTransId="{88037D54-6110-433A-99CD-4BC2F49CC7CA}"/>
    <dgm:cxn modelId="{9D01CEEC-8AE4-46F2-9295-033280B36ACC}" type="presOf" srcId="{B00DA182-4589-4ED8-8E1B-DF1B00C1ECD8}" destId="{8C61AD92-7D49-425A-B2AB-B8989DCEE82D}" srcOrd="0" destOrd="0" presId="urn:microsoft.com/office/officeart/2008/layout/BendingPictureBlocks"/>
    <dgm:cxn modelId="{9BB0D15E-FF08-484F-8D33-CCA530AF41E5}" srcId="{C630F0ED-8019-40F1-8EDC-1EA61E1998DD}" destId="{B00DA182-4589-4ED8-8E1B-DF1B00C1ECD8}" srcOrd="0" destOrd="0" parTransId="{24E4C4F2-0950-420F-969C-AF395E98E66B}" sibTransId="{583DBB5A-09FC-4C0E-A582-F30777DBCD99}"/>
    <dgm:cxn modelId="{9BC1ADB9-740E-400B-9D32-9DDCCC957C4F}" type="presOf" srcId="{C630F0ED-8019-40F1-8EDC-1EA61E1998DD}" destId="{CC994707-183F-43D6-A938-98843131FB8B}" srcOrd="0" destOrd="0" presId="urn:microsoft.com/office/officeart/2008/layout/BendingPictureBlocks"/>
    <dgm:cxn modelId="{2FF60740-B5A2-465C-BD92-7A6F23B7B5E5}" type="presParOf" srcId="{CC994707-183F-43D6-A938-98843131FB8B}" destId="{50950FE2-5FBA-4B23-B2A4-0FC3A45FEB74}" srcOrd="0" destOrd="0" presId="urn:microsoft.com/office/officeart/2008/layout/BendingPictureBlocks"/>
    <dgm:cxn modelId="{A9BE75ED-5EF0-4770-BD1E-48AF267CE4CA}" type="presParOf" srcId="{50950FE2-5FBA-4B23-B2A4-0FC3A45FEB74}" destId="{7F8D629D-03CA-4DE3-BA06-87FE86B5FDDC}" srcOrd="0" destOrd="0" presId="urn:microsoft.com/office/officeart/2008/layout/BendingPictureBlocks"/>
    <dgm:cxn modelId="{704035D8-FD50-41B0-BE78-AD619E3F797E}" type="presParOf" srcId="{50950FE2-5FBA-4B23-B2A4-0FC3A45FEB74}" destId="{8C61AD92-7D49-425A-B2AB-B8989DCEE82D}" srcOrd="1" destOrd="0" presId="urn:microsoft.com/office/officeart/2008/layout/BendingPictureBlocks"/>
    <dgm:cxn modelId="{B21ADE3A-8E92-4F1B-9A79-BB5573F2F645}" type="presParOf" srcId="{CC994707-183F-43D6-A938-98843131FB8B}" destId="{E53EAF3C-8C06-44A7-90D6-CC98A45EA172}" srcOrd="1" destOrd="0" presId="urn:microsoft.com/office/officeart/2008/layout/BendingPictureBlocks"/>
    <dgm:cxn modelId="{5FE23AFC-8CF5-42F7-831D-C36FFF59E628}" type="presParOf" srcId="{CC994707-183F-43D6-A938-98843131FB8B}" destId="{798A855A-581D-47C3-AB1A-8BB9FF668476}" srcOrd="2" destOrd="0" presId="urn:microsoft.com/office/officeart/2008/layout/BendingPictureBlocks"/>
    <dgm:cxn modelId="{E7FD5AA0-19FF-42B1-B2F7-B3A2A57760B5}" type="presParOf" srcId="{798A855A-581D-47C3-AB1A-8BB9FF668476}" destId="{6A2DE054-67C9-4067-A4B7-BEAC6716347E}" srcOrd="0" destOrd="0" presId="urn:microsoft.com/office/officeart/2008/layout/BendingPictureBlocks"/>
    <dgm:cxn modelId="{788D57E7-B03C-494E-8477-7FE16B1D2113}" type="presParOf" srcId="{798A855A-581D-47C3-AB1A-8BB9FF668476}" destId="{7229F97E-03E9-4E75-A752-329053075390}" srcOrd="1" destOrd="0" presId="urn:microsoft.com/office/officeart/2008/layout/BendingPictureBlocks"/>
    <dgm:cxn modelId="{E877F785-D4D6-4F90-9C15-81ADB7F31887}" type="presParOf" srcId="{CC994707-183F-43D6-A938-98843131FB8B}" destId="{89FA6F1C-A7F8-457B-A75C-F70383FACCEB}" srcOrd="3" destOrd="0" presId="urn:microsoft.com/office/officeart/2008/layout/BendingPictureBlocks"/>
    <dgm:cxn modelId="{D9B57C9B-B76B-44A0-9C9C-1772F7FB9256}" type="presParOf" srcId="{CC994707-183F-43D6-A938-98843131FB8B}" destId="{FEFA6176-5D5F-482A-A350-F3873CC159D4}" srcOrd="4" destOrd="0" presId="urn:microsoft.com/office/officeart/2008/layout/BendingPictureBlocks"/>
    <dgm:cxn modelId="{7C656EDA-2CCC-4028-BCCD-3A1F5673D311}" type="presParOf" srcId="{FEFA6176-5D5F-482A-A350-F3873CC159D4}" destId="{160C6CD6-123A-4068-9A1D-69C97DE25952}" srcOrd="0" destOrd="0" presId="urn:microsoft.com/office/officeart/2008/layout/BendingPictureBlocks"/>
    <dgm:cxn modelId="{EFFCE49A-4531-4AB8-80D2-AC7CEE3148C7}" type="presParOf" srcId="{FEFA6176-5D5F-482A-A350-F3873CC159D4}" destId="{618619C0-833F-49B3-B85A-4BBB20726CC2}" srcOrd="1" destOrd="0" presId="urn:microsoft.com/office/officeart/2008/layout/Bend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F51AD5-5AD7-42E8-829B-269923FF43F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9F8D0F89-55CC-410A-950A-0B276734A3B0}">
      <dgm:prSet phldrT="[Text]" custT="1"/>
      <dgm:spPr/>
      <dgm:t>
        <a:bodyPr/>
        <a:lstStyle/>
        <a:p>
          <a:r>
            <a:rPr lang="en-US" sz="4000" dirty="0" smtClean="0"/>
            <a:t>XML</a:t>
          </a:r>
          <a:endParaRPr lang="en-US" sz="4000" dirty="0"/>
        </a:p>
      </dgm:t>
    </dgm:pt>
    <dgm:pt modelId="{B628515D-D01D-4532-8B61-00E8CD9944E2}" type="parTrans" cxnId="{F1DE004C-0DDC-475C-977F-81F4B28ECC91}">
      <dgm:prSet/>
      <dgm:spPr/>
      <dgm:t>
        <a:bodyPr/>
        <a:lstStyle/>
        <a:p>
          <a:endParaRPr lang="en-US"/>
        </a:p>
      </dgm:t>
    </dgm:pt>
    <dgm:pt modelId="{638D46AF-9659-45F9-844E-7378FC1FD17E}" type="sibTrans" cxnId="{F1DE004C-0DDC-475C-977F-81F4B28ECC91}">
      <dgm:prSet/>
      <dgm:spPr/>
      <dgm:t>
        <a:bodyPr/>
        <a:lstStyle/>
        <a:p>
          <a:endParaRPr lang="en-US"/>
        </a:p>
      </dgm:t>
    </dgm:pt>
    <dgm:pt modelId="{18CB96DD-C9CF-4B88-BA8D-CD1864DE5CD4}">
      <dgm:prSet phldrT="[Text]" custT="1"/>
      <dgm:spPr/>
      <dgm:t>
        <a:bodyPr/>
        <a:lstStyle/>
        <a:p>
          <a:r>
            <a:rPr lang="en-US" sz="4000" dirty="0" smtClean="0"/>
            <a:t>XML Editor</a:t>
          </a:r>
          <a:endParaRPr lang="en-US" sz="4000" dirty="0"/>
        </a:p>
      </dgm:t>
    </dgm:pt>
    <dgm:pt modelId="{0C6C7CDD-19A2-47F4-9F79-7B0076574EDD}" type="parTrans" cxnId="{C9FE7555-63AC-4B14-8FD0-4C9E909438C8}">
      <dgm:prSet/>
      <dgm:spPr/>
      <dgm:t>
        <a:bodyPr/>
        <a:lstStyle/>
        <a:p>
          <a:endParaRPr lang="en-US"/>
        </a:p>
      </dgm:t>
    </dgm:pt>
    <dgm:pt modelId="{91863102-D4D5-478C-A4B3-1E8F12CBBFAC}" type="sibTrans" cxnId="{C9FE7555-63AC-4B14-8FD0-4C9E909438C8}">
      <dgm:prSet/>
      <dgm:spPr/>
      <dgm:t>
        <a:bodyPr/>
        <a:lstStyle/>
        <a:p>
          <a:endParaRPr lang="en-US"/>
        </a:p>
      </dgm:t>
    </dgm:pt>
    <dgm:pt modelId="{DFFAD2DB-514A-4009-9139-B7310F207623}">
      <dgm:prSet phldrT="[Text]" custT="1"/>
      <dgm:spPr/>
      <dgm:t>
        <a:bodyPr/>
        <a:lstStyle/>
        <a:p>
          <a:r>
            <a:rPr lang="en-US" sz="4000" dirty="0" smtClean="0"/>
            <a:t>XML</a:t>
          </a:r>
          <a:endParaRPr lang="en-US" sz="4000" dirty="0"/>
        </a:p>
      </dgm:t>
    </dgm:pt>
    <dgm:pt modelId="{26F95FF0-A272-4888-984A-13FCE8487B4C}" type="parTrans" cxnId="{DB1A6AAD-7CAC-4617-9707-31FFE4A49E38}">
      <dgm:prSet/>
      <dgm:spPr/>
      <dgm:t>
        <a:bodyPr/>
        <a:lstStyle/>
        <a:p>
          <a:endParaRPr lang="en-US"/>
        </a:p>
      </dgm:t>
    </dgm:pt>
    <dgm:pt modelId="{EEBE3ABC-AC6F-404F-A61F-FBA39D66C0E5}" type="sibTrans" cxnId="{DB1A6AAD-7CAC-4617-9707-31FFE4A49E38}">
      <dgm:prSet/>
      <dgm:spPr/>
      <dgm:t>
        <a:bodyPr/>
        <a:lstStyle/>
        <a:p>
          <a:endParaRPr lang="en-US"/>
        </a:p>
      </dgm:t>
    </dgm:pt>
    <dgm:pt modelId="{47B9B573-2B61-4E72-9DB0-A841E481A213}">
      <dgm:prSet phldrT="[Text]" custT="1"/>
      <dgm:spPr/>
      <dgm:t>
        <a:bodyPr/>
        <a:lstStyle/>
        <a:p>
          <a:r>
            <a:rPr lang="en-US" sz="2400" dirty="0" smtClean="0"/>
            <a:t>XML ready to submit</a:t>
          </a:r>
          <a:endParaRPr lang="en-US" sz="2400" dirty="0"/>
        </a:p>
      </dgm:t>
    </dgm:pt>
    <dgm:pt modelId="{4823498C-41EA-4D62-B16B-D945F21F03FA}" type="sibTrans" cxnId="{0C124DBE-017B-4BB2-BE36-EC2E52B0697C}">
      <dgm:prSet/>
      <dgm:spPr/>
      <dgm:t>
        <a:bodyPr/>
        <a:lstStyle/>
        <a:p>
          <a:endParaRPr lang="en-US"/>
        </a:p>
      </dgm:t>
    </dgm:pt>
    <dgm:pt modelId="{613568ED-89AA-444C-A9B2-654DB4B17012}" type="parTrans" cxnId="{0C124DBE-017B-4BB2-BE36-EC2E52B0697C}">
      <dgm:prSet/>
      <dgm:spPr/>
      <dgm:t>
        <a:bodyPr/>
        <a:lstStyle/>
        <a:p>
          <a:endParaRPr lang="en-US"/>
        </a:p>
      </dgm:t>
    </dgm:pt>
    <dgm:pt modelId="{D2CAC0FB-0D3F-4644-A46E-7A8A5B7A1EE5}">
      <dgm:prSet phldrT="[Text]" custT="1"/>
      <dgm:spPr/>
      <dgm:t>
        <a:bodyPr/>
        <a:lstStyle/>
        <a:p>
          <a:r>
            <a:rPr lang="en-US" sz="2400" dirty="0" smtClean="0"/>
            <a:t>Create XSLT that will format harvested XML to meet schema requirements</a:t>
          </a:r>
          <a:endParaRPr lang="en-US" sz="2400" dirty="0"/>
        </a:p>
      </dgm:t>
    </dgm:pt>
    <dgm:pt modelId="{E264006A-E1FB-44B9-B74B-310CEAF8EE18}" type="sibTrans" cxnId="{B2B6795A-DF30-4F27-9D8C-018FE625E954}">
      <dgm:prSet/>
      <dgm:spPr/>
      <dgm:t>
        <a:bodyPr/>
        <a:lstStyle/>
        <a:p>
          <a:endParaRPr lang="en-US"/>
        </a:p>
      </dgm:t>
    </dgm:pt>
    <dgm:pt modelId="{E7D4D32E-CCD7-476C-98C9-86469AE57FE2}" type="parTrans" cxnId="{B2B6795A-DF30-4F27-9D8C-018FE625E954}">
      <dgm:prSet/>
      <dgm:spPr/>
      <dgm:t>
        <a:bodyPr/>
        <a:lstStyle/>
        <a:p>
          <a:endParaRPr lang="en-US"/>
        </a:p>
      </dgm:t>
    </dgm:pt>
    <dgm:pt modelId="{B1D37066-8CF7-45F2-AE79-2C5D0A5B64B6}">
      <dgm:prSet phldrT="[Text]" custT="1"/>
      <dgm:spPr/>
      <dgm:t>
        <a:bodyPr/>
        <a:lstStyle/>
        <a:p>
          <a:r>
            <a:rPr lang="en-US" sz="2400" dirty="0" smtClean="0"/>
            <a:t>Harvested from source</a:t>
          </a:r>
          <a:endParaRPr lang="en-US" sz="2400" dirty="0"/>
        </a:p>
      </dgm:t>
    </dgm:pt>
    <dgm:pt modelId="{7B8B2AC7-7413-4135-9A8D-4A66F5EE4F33}" type="sibTrans" cxnId="{1FB549CA-235B-4838-A4F8-EA357FF6C556}">
      <dgm:prSet/>
      <dgm:spPr/>
      <dgm:t>
        <a:bodyPr/>
        <a:lstStyle/>
        <a:p>
          <a:endParaRPr lang="en-US"/>
        </a:p>
      </dgm:t>
    </dgm:pt>
    <dgm:pt modelId="{9BC65718-1674-45A4-9DA5-4ACA709D5CE3}" type="parTrans" cxnId="{1FB549CA-235B-4838-A4F8-EA357FF6C556}">
      <dgm:prSet/>
      <dgm:spPr/>
      <dgm:t>
        <a:bodyPr/>
        <a:lstStyle/>
        <a:p>
          <a:endParaRPr lang="en-US"/>
        </a:p>
      </dgm:t>
    </dgm:pt>
    <dgm:pt modelId="{A4D5AB63-D32A-4B24-81A1-E59D04B06D61}" type="pres">
      <dgm:prSet presAssocID="{9EF51AD5-5AD7-42E8-829B-269923FF43F0}" presName="rootnode" presStyleCnt="0">
        <dgm:presLayoutVars>
          <dgm:chMax/>
          <dgm:chPref/>
          <dgm:dir/>
          <dgm:animLvl val="lvl"/>
        </dgm:presLayoutVars>
      </dgm:prSet>
      <dgm:spPr/>
      <dgm:t>
        <a:bodyPr/>
        <a:lstStyle/>
        <a:p>
          <a:endParaRPr lang="en-US"/>
        </a:p>
      </dgm:t>
    </dgm:pt>
    <dgm:pt modelId="{3492AA1B-E3B0-44A9-95D5-9D91AD383054}" type="pres">
      <dgm:prSet presAssocID="{9F8D0F89-55CC-410A-950A-0B276734A3B0}" presName="composite" presStyleCnt="0"/>
      <dgm:spPr/>
    </dgm:pt>
    <dgm:pt modelId="{B552E4A5-8345-4D6A-8330-2208F62C3F97}" type="pres">
      <dgm:prSet presAssocID="{9F8D0F89-55CC-410A-950A-0B276734A3B0}" presName="bentUpArrow1" presStyleLbl="alignImgPlace1" presStyleIdx="0" presStyleCnt="2" custLinFactNeighborX="14802" custLinFactNeighborY="-22893"/>
      <dgm:spPr/>
    </dgm:pt>
    <dgm:pt modelId="{94A864AC-F758-4888-A537-13C85449D2A9}" type="pres">
      <dgm:prSet presAssocID="{9F8D0F89-55CC-410A-950A-0B276734A3B0}" presName="ParentText" presStyleLbl="node1" presStyleIdx="0" presStyleCnt="3" custScaleX="80597" custScaleY="52615" custLinFactNeighborX="-1098" custLinFactNeighborY="784">
        <dgm:presLayoutVars>
          <dgm:chMax val="1"/>
          <dgm:chPref val="1"/>
          <dgm:bulletEnabled val="1"/>
        </dgm:presLayoutVars>
      </dgm:prSet>
      <dgm:spPr/>
      <dgm:t>
        <a:bodyPr/>
        <a:lstStyle/>
        <a:p>
          <a:endParaRPr lang="en-US"/>
        </a:p>
      </dgm:t>
    </dgm:pt>
    <dgm:pt modelId="{04596A0C-AE4D-4A40-B2FD-46708E790B9E}" type="pres">
      <dgm:prSet presAssocID="{9F8D0F89-55CC-410A-950A-0B276734A3B0}" presName="ChildText" presStyleLbl="revTx" presStyleIdx="0" presStyleCnt="3" custScaleX="206726" custScaleY="72104" custLinFactNeighborX="59512" custLinFactNeighborY="1501">
        <dgm:presLayoutVars>
          <dgm:chMax val="0"/>
          <dgm:chPref val="0"/>
          <dgm:bulletEnabled val="1"/>
        </dgm:presLayoutVars>
      </dgm:prSet>
      <dgm:spPr/>
      <dgm:t>
        <a:bodyPr/>
        <a:lstStyle/>
        <a:p>
          <a:endParaRPr lang="en-US"/>
        </a:p>
      </dgm:t>
    </dgm:pt>
    <dgm:pt modelId="{FB062531-901A-49CA-9D52-C570494A5111}" type="pres">
      <dgm:prSet presAssocID="{638D46AF-9659-45F9-844E-7378FC1FD17E}" presName="sibTrans" presStyleCnt="0"/>
      <dgm:spPr/>
    </dgm:pt>
    <dgm:pt modelId="{43ECC62C-F9C7-4E04-8E4C-39FE875A8EB4}" type="pres">
      <dgm:prSet presAssocID="{18CB96DD-C9CF-4B88-BA8D-CD1864DE5CD4}" presName="composite" presStyleCnt="0"/>
      <dgm:spPr/>
    </dgm:pt>
    <dgm:pt modelId="{6FFF161B-8CA4-48E7-8EF8-85FB34BC8C83}" type="pres">
      <dgm:prSet presAssocID="{18CB96DD-C9CF-4B88-BA8D-CD1864DE5CD4}" presName="bentUpArrow1" presStyleLbl="alignImgPlace1" presStyleIdx="1" presStyleCnt="2" custLinFactNeighborX="-6168" custLinFactNeighborY="-21169"/>
      <dgm:spPr/>
    </dgm:pt>
    <dgm:pt modelId="{CE7CECB2-4F72-430F-A528-8ADA2F0B9FB9}" type="pres">
      <dgm:prSet presAssocID="{18CB96DD-C9CF-4B88-BA8D-CD1864DE5CD4}" presName="ParentText" presStyleLbl="node1" presStyleIdx="1" presStyleCnt="3" custScaleX="88216" custScaleY="65659" custLinFactNeighborX="-15459" custLinFactNeighborY="-4061">
        <dgm:presLayoutVars>
          <dgm:chMax val="1"/>
          <dgm:chPref val="1"/>
          <dgm:bulletEnabled val="1"/>
        </dgm:presLayoutVars>
      </dgm:prSet>
      <dgm:spPr/>
      <dgm:t>
        <a:bodyPr/>
        <a:lstStyle/>
        <a:p>
          <a:endParaRPr lang="en-US"/>
        </a:p>
      </dgm:t>
    </dgm:pt>
    <dgm:pt modelId="{7310E692-FE52-4737-8618-8FFBC95AAC3B}" type="pres">
      <dgm:prSet presAssocID="{18CB96DD-C9CF-4B88-BA8D-CD1864DE5CD4}" presName="ChildText" presStyleLbl="revTx" presStyleIdx="1" presStyleCnt="3" custScaleX="266605" custScaleY="82843" custLinFactNeighborX="57738" custLinFactNeighborY="2592">
        <dgm:presLayoutVars>
          <dgm:chMax val="0"/>
          <dgm:chPref val="0"/>
          <dgm:bulletEnabled val="1"/>
        </dgm:presLayoutVars>
      </dgm:prSet>
      <dgm:spPr/>
      <dgm:t>
        <a:bodyPr/>
        <a:lstStyle/>
        <a:p>
          <a:endParaRPr lang="en-US"/>
        </a:p>
      </dgm:t>
    </dgm:pt>
    <dgm:pt modelId="{9DFDCCE5-A10E-4F69-89AA-10B6CD17DE8E}" type="pres">
      <dgm:prSet presAssocID="{91863102-D4D5-478C-A4B3-1E8F12CBBFAC}" presName="sibTrans" presStyleCnt="0"/>
      <dgm:spPr/>
    </dgm:pt>
    <dgm:pt modelId="{0755ED2B-C2ED-441A-98B7-20EA21E85F5E}" type="pres">
      <dgm:prSet presAssocID="{DFFAD2DB-514A-4009-9139-B7310F207623}" presName="composite" presStyleCnt="0"/>
      <dgm:spPr/>
    </dgm:pt>
    <dgm:pt modelId="{C3847D5F-1BBE-4CB7-A278-5BEC859A030E}" type="pres">
      <dgm:prSet presAssocID="{DFFAD2DB-514A-4009-9139-B7310F207623}" presName="ParentText" presStyleLbl="node1" presStyleIdx="2" presStyleCnt="3" custScaleX="76408" custScaleY="54985" custLinFactNeighborX="-25104" custLinFactNeighborY="-565">
        <dgm:presLayoutVars>
          <dgm:chMax val="1"/>
          <dgm:chPref val="1"/>
          <dgm:bulletEnabled val="1"/>
        </dgm:presLayoutVars>
      </dgm:prSet>
      <dgm:spPr/>
      <dgm:t>
        <a:bodyPr/>
        <a:lstStyle/>
        <a:p>
          <a:endParaRPr lang="en-US"/>
        </a:p>
      </dgm:t>
    </dgm:pt>
    <dgm:pt modelId="{1CD0EF3A-78AB-42F9-94D3-83F3F4DAB0F9}" type="pres">
      <dgm:prSet presAssocID="{DFFAD2DB-514A-4009-9139-B7310F207623}" presName="FinalChildText" presStyleLbl="revTx" presStyleIdx="2" presStyleCnt="3" custScaleX="144090" custScaleY="71977" custLinFactNeighborX="-17659" custLinFactNeighborY="-1513">
        <dgm:presLayoutVars>
          <dgm:chMax val="0"/>
          <dgm:chPref val="0"/>
          <dgm:bulletEnabled val="1"/>
        </dgm:presLayoutVars>
      </dgm:prSet>
      <dgm:spPr/>
      <dgm:t>
        <a:bodyPr/>
        <a:lstStyle/>
        <a:p>
          <a:endParaRPr lang="en-US"/>
        </a:p>
      </dgm:t>
    </dgm:pt>
  </dgm:ptLst>
  <dgm:cxnLst>
    <dgm:cxn modelId="{65849B21-98BB-4E91-8205-D41FA9AA6B6C}" type="presOf" srcId="{DFFAD2DB-514A-4009-9139-B7310F207623}" destId="{C3847D5F-1BBE-4CB7-A278-5BEC859A030E}" srcOrd="0" destOrd="0" presId="urn:microsoft.com/office/officeart/2005/8/layout/StepDownProcess"/>
    <dgm:cxn modelId="{8B1F5704-470C-4601-A747-25526EC793D9}" type="presOf" srcId="{D2CAC0FB-0D3F-4644-A46E-7A8A5B7A1EE5}" destId="{7310E692-FE52-4737-8618-8FFBC95AAC3B}" srcOrd="0" destOrd="0" presId="urn:microsoft.com/office/officeart/2005/8/layout/StepDownProcess"/>
    <dgm:cxn modelId="{26591D91-0778-4315-A524-80C82050EFB6}" type="presOf" srcId="{B1D37066-8CF7-45F2-AE79-2C5D0A5B64B6}" destId="{04596A0C-AE4D-4A40-B2FD-46708E790B9E}" srcOrd="0" destOrd="0" presId="urn:microsoft.com/office/officeart/2005/8/layout/StepDownProcess"/>
    <dgm:cxn modelId="{0C124DBE-017B-4BB2-BE36-EC2E52B0697C}" srcId="{DFFAD2DB-514A-4009-9139-B7310F207623}" destId="{47B9B573-2B61-4E72-9DB0-A841E481A213}" srcOrd="0" destOrd="0" parTransId="{613568ED-89AA-444C-A9B2-654DB4B17012}" sibTransId="{4823498C-41EA-4D62-B16B-D945F21F03FA}"/>
    <dgm:cxn modelId="{B2B6795A-DF30-4F27-9D8C-018FE625E954}" srcId="{18CB96DD-C9CF-4B88-BA8D-CD1864DE5CD4}" destId="{D2CAC0FB-0D3F-4644-A46E-7A8A5B7A1EE5}" srcOrd="0" destOrd="0" parTransId="{E7D4D32E-CCD7-476C-98C9-86469AE57FE2}" sibTransId="{E264006A-E1FB-44B9-B74B-310CEAF8EE18}"/>
    <dgm:cxn modelId="{9F48F6F2-62EC-4671-B0E3-23EA4D5FE317}" type="presOf" srcId="{9F8D0F89-55CC-410A-950A-0B276734A3B0}" destId="{94A864AC-F758-4888-A537-13C85449D2A9}" srcOrd="0" destOrd="0" presId="urn:microsoft.com/office/officeart/2005/8/layout/StepDownProcess"/>
    <dgm:cxn modelId="{8C426A5E-D015-4A83-8485-BC7BEC6B8A94}" type="presOf" srcId="{47B9B573-2B61-4E72-9DB0-A841E481A213}" destId="{1CD0EF3A-78AB-42F9-94D3-83F3F4DAB0F9}" srcOrd="0" destOrd="0" presId="urn:microsoft.com/office/officeart/2005/8/layout/StepDownProcess"/>
    <dgm:cxn modelId="{1FB549CA-235B-4838-A4F8-EA357FF6C556}" srcId="{9F8D0F89-55CC-410A-950A-0B276734A3B0}" destId="{B1D37066-8CF7-45F2-AE79-2C5D0A5B64B6}" srcOrd="0" destOrd="0" parTransId="{9BC65718-1674-45A4-9DA5-4ACA709D5CE3}" sibTransId="{7B8B2AC7-7413-4135-9A8D-4A66F5EE4F33}"/>
    <dgm:cxn modelId="{E8610D0B-CC80-4D36-A7DB-37CD928316E3}" type="presOf" srcId="{18CB96DD-C9CF-4B88-BA8D-CD1864DE5CD4}" destId="{CE7CECB2-4F72-430F-A528-8ADA2F0B9FB9}" srcOrd="0" destOrd="0" presId="urn:microsoft.com/office/officeart/2005/8/layout/StepDownProcess"/>
    <dgm:cxn modelId="{F1DE004C-0DDC-475C-977F-81F4B28ECC91}" srcId="{9EF51AD5-5AD7-42E8-829B-269923FF43F0}" destId="{9F8D0F89-55CC-410A-950A-0B276734A3B0}" srcOrd="0" destOrd="0" parTransId="{B628515D-D01D-4532-8B61-00E8CD9944E2}" sibTransId="{638D46AF-9659-45F9-844E-7378FC1FD17E}"/>
    <dgm:cxn modelId="{845E32F9-1F43-46AD-A895-9D950E15B527}" type="presOf" srcId="{9EF51AD5-5AD7-42E8-829B-269923FF43F0}" destId="{A4D5AB63-D32A-4B24-81A1-E59D04B06D61}" srcOrd="0" destOrd="0" presId="urn:microsoft.com/office/officeart/2005/8/layout/StepDownProcess"/>
    <dgm:cxn modelId="{DB1A6AAD-7CAC-4617-9707-31FFE4A49E38}" srcId="{9EF51AD5-5AD7-42E8-829B-269923FF43F0}" destId="{DFFAD2DB-514A-4009-9139-B7310F207623}" srcOrd="2" destOrd="0" parTransId="{26F95FF0-A272-4888-984A-13FCE8487B4C}" sibTransId="{EEBE3ABC-AC6F-404F-A61F-FBA39D66C0E5}"/>
    <dgm:cxn modelId="{C9FE7555-63AC-4B14-8FD0-4C9E909438C8}" srcId="{9EF51AD5-5AD7-42E8-829B-269923FF43F0}" destId="{18CB96DD-C9CF-4B88-BA8D-CD1864DE5CD4}" srcOrd="1" destOrd="0" parTransId="{0C6C7CDD-19A2-47F4-9F79-7B0076574EDD}" sibTransId="{91863102-D4D5-478C-A4B3-1E8F12CBBFAC}"/>
    <dgm:cxn modelId="{CAA722CD-D490-4C2C-B805-D4F1A6D89EE5}" type="presParOf" srcId="{A4D5AB63-D32A-4B24-81A1-E59D04B06D61}" destId="{3492AA1B-E3B0-44A9-95D5-9D91AD383054}" srcOrd="0" destOrd="0" presId="urn:microsoft.com/office/officeart/2005/8/layout/StepDownProcess"/>
    <dgm:cxn modelId="{7FEBBB88-3818-41B2-8F97-C757848EE44D}" type="presParOf" srcId="{3492AA1B-E3B0-44A9-95D5-9D91AD383054}" destId="{B552E4A5-8345-4D6A-8330-2208F62C3F97}" srcOrd="0" destOrd="0" presId="urn:microsoft.com/office/officeart/2005/8/layout/StepDownProcess"/>
    <dgm:cxn modelId="{F644DDD8-B2EC-4D88-8930-FD028825091E}" type="presParOf" srcId="{3492AA1B-E3B0-44A9-95D5-9D91AD383054}" destId="{94A864AC-F758-4888-A537-13C85449D2A9}" srcOrd="1" destOrd="0" presId="urn:microsoft.com/office/officeart/2005/8/layout/StepDownProcess"/>
    <dgm:cxn modelId="{C86B824A-5265-4C2B-8B88-C28FF98EAED6}" type="presParOf" srcId="{3492AA1B-E3B0-44A9-95D5-9D91AD383054}" destId="{04596A0C-AE4D-4A40-B2FD-46708E790B9E}" srcOrd="2" destOrd="0" presId="urn:microsoft.com/office/officeart/2005/8/layout/StepDownProcess"/>
    <dgm:cxn modelId="{ED47147B-6F72-45A0-9DEC-76A8AD652A99}" type="presParOf" srcId="{A4D5AB63-D32A-4B24-81A1-E59D04B06D61}" destId="{FB062531-901A-49CA-9D52-C570494A5111}" srcOrd="1" destOrd="0" presId="urn:microsoft.com/office/officeart/2005/8/layout/StepDownProcess"/>
    <dgm:cxn modelId="{C54BF4BA-E810-4D94-A708-36DF6FB42A39}" type="presParOf" srcId="{A4D5AB63-D32A-4B24-81A1-E59D04B06D61}" destId="{43ECC62C-F9C7-4E04-8E4C-39FE875A8EB4}" srcOrd="2" destOrd="0" presId="urn:microsoft.com/office/officeart/2005/8/layout/StepDownProcess"/>
    <dgm:cxn modelId="{0DC0BF06-27E3-4E23-9521-B72CBEDEDE11}" type="presParOf" srcId="{43ECC62C-F9C7-4E04-8E4C-39FE875A8EB4}" destId="{6FFF161B-8CA4-48E7-8EF8-85FB34BC8C83}" srcOrd="0" destOrd="0" presId="urn:microsoft.com/office/officeart/2005/8/layout/StepDownProcess"/>
    <dgm:cxn modelId="{84E4D7CA-68B3-47CD-AC38-B6448C5AD7CB}" type="presParOf" srcId="{43ECC62C-F9C7-4E04-8E4C-39FE875A8EB4}" destId="{CE7CECB2-4F72-430F-A528-8ADA2F0B9FB9}" srcOrd="1" destOrd="0" presId="urn:microsoft.com/office/officeart/2005/8/layout/StepDownProcess"/>
    <dgm:cxn modelId="{BD68ECD9-1723-4CD3-8814-3D2AE54FA626}" type="presParOf" srcId="{43ECC62C-F9C7-4E04-8E4C-39FE875A8EB4}" destId="{7310E692-FE52-4737-8618-8FFBC95AAC3B}" srcOrd="2" destOrd="0" presId="urn:microsoft.com/office/officeart/2005/8/layout/StepDownProcess"/>
    <dgm:cxn modelId="{582CAD0C-3600-4A15-9937-994F504A7FB3}" type="presParOf" srcId="{A4D5AB63-D32A-4B24-81A1-E59D04B06D61}" destId="{9DFDCCE5-A10E-4F69-89AA-10B6CD17DE8E}" srcOrd="3" destOrd="0" presId="urn:microsoft.com/office/officeart/2005/8/layout/StepDownProcess"/>
    <dgm:cxn modelId="{786705CE-34CA-4669-B581-EA9B9D8F1DD9}" type="presParOf" srcId="{A4D5AB63-D32A-4B24-81A1-E59D04B06D61}" destId="{0755ED2B-C2ED-441A-98B7-20EA21E85F5E}" srcOrd="4" destOrd="0" presId="urn:microsoft.com/office/officeart/2005/8/layout/StepDownProcess"/>
    <dgm:cxn modelId="{23C6EAB1-0C23-4648-BAB5-31D7746326DF}" type="presParOf" srcId="{0755ED2B-C2ED-441A-98B7-20EA21E85F5E}" destId="{C3847D5F-1BBE-4CB7-A278-5BEC859A030E}" srcOrd="0" destOrd="0" presId="urn:microsoft.com/office/officeart/2005/8/layout/StepDownProcess"/>
    <dgm:cxn modelId="{467FD73C-7856-4520-B667-F917EE811901}" type="presParOf" srcId="{0755ED2B-C2ED-441A-98B7-20EA21E85F5E}" destId="{1CD0EF3A-78AB-42F9-94D3-83F3F4DAB0F9}"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335F97-871A-448A-BF20-515C6DC2F7E6}"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3E2F1A43-08A0-4274-86B4-D7E336B23A14}">
      <dgm:prSet phldrT="[Text]" custT="1"/>
      <dgm:spPr/>
      <dgm:t>
        <a:bodyPr/>
        <a:lstStyle/>
        <a:p>
          <a:pPr algn="ctr"/>
          <a:r>
            <a:rPr lang="en-US" sz="1800" dirty="0" err="1" smtClean="0"/>
            <a:t>ContentDM</a:t>
          </a:r>
          <a:endParaRPr lang="en-US" sz="1800" dirty="0"/>
        </a:p>
      </dgm:t>
    </dgm:pt>
    <dgm:pt modelId="{6DA924AE-6493-412A-86F4-878261CAA782}" type="parTrans" cxnId="{D1EFF03A-29FF-4315-AF24-DF402757B166}">
      <dgm:prSet/>
      <dgm:spPr/>
      <dgm:t>
        <a:bodyPr/>
        <a:lstStyle/>
        <a:p>
          <a:endParaRPr lang="en-US"/>
        </a:p>
      </dgm:t>
    </dgm:pt>
    <dgm:pt modelId="{3C0E44CD-36C9-40A3-9149-EE81C13C6A2C}" type="sibTrans" cxnId="{D1EFF03A-29FF-4315-AF24-DF402757B166}">
      <dgm:prSet/>
      <dgm:spPr/>
      <dgm:t>
        <a:bodyPr/>
        <a:lstStyle/>
        <a:p>
          <a:endParaRPr lang="en-US"/>
        </a:p>
      </dgm:t>
    </dgm:pt>
    <dgm:pt modelId="{5330F085-705C-478F-9437-650CD2CD50A4}">
      <dgm:prSet phldrT="[Text]"/>
      <dgm:spPr/>
      <dgm:t>
        <a:bodyPr/>
        <a:lstStyle/>
        <a:p>
          <a:r>
            <a:rPr lang="en-US" dirty="0" smtClean="0"/>
            <a:t>Export required fields into Excel</a:t>
          </a:r>
          <a:endParaRPr lang="en-US" dirty="0"/>
        </a:p>
      </dgm:t>
    </dgm:pt>
    <dgm:pt modelId="{7B79197A-EA6F-4219-AF61-9B64EC060E9F}" type="parTrans" cxnId="{57F96C3D-E546-4B4B-8FD8-B5BDCB46FFE6}">
      <dgm:prSet/>
      <dgm:spPr/>
      <dgm:t>
        <a:bodyPr/>
        <a:lstStyle/>
        <a:p>
          <a:endParaRPr lang="en-US"/>
        </a:p>
      </dgm:t>
    </dgm:pt>
    <dgm:pt modelId="{EC495212-A193-41DC-8A61-F20440D56170}" type="sibTrans" cxnId="{57F96C3D-E546-4B4B-8FD8-B5BDCB46FFE6}">
      <dgm:prSet/>
      <dgm:spPr/>
      <dgm:t>
        <a:bodyPr/>
        <a:lstStyle/>
        <a:p>
          <a:endParaRPr lang="en-US"/>
        </a:p>
      </dgm:t>
    </dgm:pt>
    <dgm:pt modelId="{B4360FE9-589A-4614-B31F-8ADD9B74518A}">
      <dgm:prSet phldrT="[Text]" custT="1"/>
      <dgm:spPr/>
      <dgm:t>
        <a:bodyPr/>
        <a:lstStyle/>
        <a:p>
          <a:pPr algn="ctr"/>
          <a:r>
            <a:rPr lang="en-US" sz="1800" dirty="0" smtClean="0"/>
            <a:t>Script</a:t>
          </a:r>
          <a:endParaRPr lang="en-US" sz="1800" dirty="0"/>
        </a:p>
      </dgm:t>
    </dgm:pt>
    <dgm:pt modelId="{82DE70A5-3B23-4AA1-9E64-299898371107}" type="parTrans" cxnId="{DB8AC02E-52F2-49A3-86C4-3FD75678680F}">
      <dgm:prSet/>
      <dgm:spPr/>
      <dgm:t>
        <a:bodyPr/>
        <a:lstStyle/>
        <a:p>
          <a:endParaRPr lang="en-US"/>
        </a:p>
      </dgm:t>
    </dgm:pt>
    <dgm:pt modelId="{4FBE36ED-BBC3-426D-9F0E-A5338656DA79}" type="sibTrans" cxnId="{DB8AC02E-52F2-49A3-86C4-3FD75678680F}">
      <dgm:prSet/>
      <dgm:spPr/>
      <dgm:t>
        <a:bodyPr/>
        <a:lstStyle/>
        <a:p>
          <a:endParaRPr lang="en-US"/>
        </a:p>
      </dgm:t>
    </dgm:pt>
    <dgm:pt modelId="{326D46DD-F7B1-412D-B190-0C4EE2B4F207}">
      <dgm:prSet phldrT="[Text]"/>
      <dgm:spPr/>
      <dgm:t>
        <a:bodyPr/>
        <a:lstStyle/>
        <a:p>
          <a:r>
            <a:rPr lang="en-US" dirty="0" smtClean="0"/>
            <a:t>Read each row, assign variables and print to a .xml file</a:t>
          </a:r>
          <a:endParaRPr lang="en-US" dirty="0"/>
        </a:p>
      </dgm:t>
    </dgm:pt>
    <dgm:pt modelId="{356B2874-E40A-4660-B6F8-6FB94D3FD859}" type="parTrans" cxnId="{96F88FFE-859B-4461-A517-96F3CA64EDCB}">
      <dgm:prSet/>
      <dgm:spPr/>
      <dgm:t>
        <a:bodyPr/>
        <a:lstStyle/>
        <a:p>
          <a:endParaRPr lang="en-US"/>
        </a:p>
      </dgm:t>
    </dgm:pt>
    <dgm:pt modelId="{B17FA91F-508C-46E6-82FB-9387EDF981FE}" type="sibTrans" cxnId="{96F88FFE-859B-4461-A517-96F3CA64EDCB}">
      <dgm:prSet/>
      <dgm:spPr/>
      <dgm:t>
        <a:bodyPr/>
        <a:lstStyle/>
        <a:p>
          <a:endParaRPr lang="en-US"/>
        </a:p>
      </dgm:t>
    </dgm:pt>
    <dgm:pt modelId="{2EB65B17-ECA6-4536-97E2-4D7427283748}">
      <dgm:prSet phldrT="[Text]" custT="1"/>
      <dgm:spPr/>
      <dgm:t>
        <a:bodyPr/>
        <a:lstStyle/>
        <a:p>
          <a:pPr algn="ctr"/>
          <a:r>
            <a:rPr lang="en-US" sz="1800" dirty="0" smtClean="0"/>
            <a:t>Create XML files</a:t>
          </a:r>
          <a:endParaRPr lang="en-US" sz="1800" dirty="0"/>
        </a:p>
      </dgm:t>
    </dgm:pt>
    <dgm:pt modelId="{12EBD4FF-EB02-428B-820B-20C8E08F5C56}" type="parTrans" cxnId="{CF9F45E1-8E47-4415-9E1D-9C6273B4ADFA}">
      <dgm:prSet/>
      <dgm:spPr/>
      <dgm:t>
        <a:bodyPr/>
        <a:lstStyle/>
        <a:p>
          <a:endParaRPr lang="en-US"/>
        </a:p>
      </dgm:t>
    </dgm:pt>
    <dgm:pt modelId="{47A29288-E448-4213-ACD7-C102824D6964}" type="sibTrans" cxnId="{CF9F45E1-8E47-4415-9E1D-9C6273B4ADFA}">
      <dgm:prSet/>
      <dgm:spPr/>
      <dgm:t>
        <a:bodyPr/>
        <a:lstStyle/>
        <a:p>
          <a:endParaRPr lang="en-US"/>
        </a:p>
      </dgm:t>
    </dgm:pt>
    <dgm:pt modelId="{619466C0-4319-435C-9FA0-F5C566C593E0}">
      <dgm:prSet phldrT="[Text]"/>
      <dgm:spPr/>
      <dgm:t>
        <a:bodyPr/>
        <a:lstStyle/>
        <a:p>
          <a:r>
            <a:rPr lang="en-US" dirty="0" smtClean="0"/>
            <a:t>Submit each file</a:t>
          </a:r>
          <a:endParaRPr lang="en-US" dirty="0"/>
        </a:p>
      </dgm:t>
    </dgm:pt>
    <dgm:pt modelId="{9EC0A7D4-2C11-429F-9CED-89CB0DF8B451}" type="parTrans" cxnId="{4A14BE12-66A0-434D-B768-7ECFFC24728A}">
      <dgm:prSet/>
      <dgm:spPr/>
      <dgm:t>
        <a:bodyPr/>
        <a:lstStyle/>
        <a:p>
          <a:endParaRPr lang="en-US"/>
        </a:p>
      </dgm:t>
    </dgm:pt>
    <dgm:pt modelId="{7E957688-3AA6-421B-8C1B-0855C59AB65A}" type="sibTrans" cxnId="{4A14BE12-66A0-434D-B768-7ECFFC24728A}">
      <dgm:prSet/>
      <dgm:spPr/>
      <dgm:t>
        <a:bodyPr/>
        <a:lstStyle/>
        <a:p>
          <a:endParaRPr lang="en-US"/>
        </a:p>
      </dgm:t>
    </dgm:pt>
    <dgm:pt modelId="{2F80D819-3E4F-4F10-8767-49D0B8099373}" type="pres">
      <dgm:prSet presAssocID="{AE335F97-871A-448A-BF20-515C6DC2F7E6}" presName="linearFlow" presStyleCnt="0">
        <dgm:presLayoutVars>
          <dgm:dir/>
          <dgm:animLvl val="lvl"/>
          <dgm:resizeHandles val="exact"/>
        </dgm:presLayoutVars>
      </dgm:prSet>
      <dgm:spPr/>
      <dgm:t>
        <a:bodyPr/>
        <a:lstStyle/>
        <a:p>
          <a:endParaRPr lang="en-US"/>
        </a:p>
      </dgm:t>
    </dgm:pt>
    <dgm:pt modelId="{7B0CC291-0046-4354-B907-609BD950569C}" type="pres">
      <dgm:prSet presAssocID="{3E2F1A43-08A0-4274-86B4-D7E336B23A14}" presName="composite" presStyleCnt="0"/>
      <dgm:spPr/>
    </dgm:pt>
    <dgm:pt modelId="{9FBF9682-40D8-4138-AA39-609F192C0EC6}" type="pres">
      <dgm:prSet presAssocID="{3E2F1A43-08A0-4274-86B4-D7E336B23A14}" presName="parTx" presStyleLbl="node1" presStyleIdx="0" presStyleCnt="3">
        <dgm:presLayoutVars>
          <dgm:chMax val="0"/>
          <dgm:chPref val="0"/>
          <dgm:bulletEnabled val="1"/>
        </dgm:presLayoutVars>
      </dgm:prSet>
      <dgm:spPr/>
      <dgm:t>
        <a:bodyPr/>
        <a:lstStyle/>
        <a:p>
          <a:endParaRPr lang="en-US"/>
        </a:p>
      </dgm:t>
    </dgm:pt>
    <dgm:pt modelId="{EFD0877E-6A48-4329-BFB2-263B932C1D8E}" type="pres">
      <dgm:prSet presAssocID="{3E2F1A43-08A0-4274-86B4-D7E336B23A14}" presName="parSh" presStyleLbl="node1" presStyleIdx="0" presStyleCnt="3" custLinFactNeighborX="10811" custLinFactNeighborY="-2157"/>
      <dgm:spPr/>
      <dgm:t>
        <a:bodyPr/>
        <a:lstStyle/>
        <a:p>
          <a:endParaRPr lang="en-US"/>
        </a:p>
      </dgm:t>
    </dgm:pt>
    <dgm:pt modelId="{A7ABE5C0-14D2-4444-ADBC-628B14283779}" type="pres">
      <dgm:prSet presAssocID="{3E2F1A43-08A0-4274-86B4-D7E336B23A14}" presName="desTx" presStyleLbl="fgAcc1" presStyleIdx="0" presStyleCnt="3" custScaleX="125631" custScaleY="43364">
        <dgm:presLayoutVars>
          <dgm:bulletEnabled val="1"/>
        </dgm:presLayoutVars>
      </dgm:prSet>
      <dgm:spPr/>
      <dgm:t>
        <a:bodyPr/>
        <a:lstStyle/>
        <a:p>
          <a:endParaRPr lang="en-US"/>
        </a:p>
      </dgm:t>
    </dgm:pt>
    <dgm:pt modelId="{3E14BC43-3F1F-41CD-9DD2-4CFD022890D2}" type="pres">
      <dgm:prSet presAssocID="{3C0E44CD-36C9-40A3-9149-EE81C13C6A2C}" presName="sibTrans" presStyleLbl="sibTrans2D1" presStyleIdx="0" presStyleCnt="2"/>
      <dgm:spPr/>
      <dgm:t>
        <a:bodyPr/>
        <a:lstStyle/>
        <a:p>
          <a:endParaRPr lang="en-US"/>
        </a:p>
      </dgm:t>
    </dgm:pt>
    <dgm:pt modelId="{F5B87303-3344-4560-B9A6-9EA77150DD39}" type="pres">
      <dgm:prSet presAssocID="{3C0E44CD-36C9-40A3-9149-EE81C13C6A2C}" presName="connTx" presStyleLbl="sibTrans2D1" presStyleIdx="0" presStyleCnt="2"/>
      <dgm:spPr/>
      <dgm:t>
        <a:bodyPr/>
        <a:lstStyle/>
        <a:p>
          <a:endParaRPr lang="en-US"/>
        </a:p>
      </dgm:t>
    </dgm:pt>
    <dgm:pt modelId="{80E46A40-167C-4A3C-93CA-01305A2E5785}" type="pres">
      <dgm:prSet presAssocID="{B4360FE9-589A-4614-B31F-8ADD9B74518A}" presName="composite" presStyleCnt="0"/>
      <dgm:spPr/>
    </dgm:pt>
    <dgm:pt modelId="{CF4398B2-FC2F-4D24-BE9D-C9EF9F8BFD86}" type="pres">
      <dgm:prSet presAssocID="{B4360FE9-589A-4614-B31F-8ADD9B74518A}" presName="parTx" presStyleLbl="node1" presStyleIdx="0" presStyleCnt="3">
        <dgm:presLayoutVars>
          <dgm:chMax val="0"/>
          <dgm:chPref val="0"/>
          <dgm:bulletEnabled val="1"/>
        </dgm:presLayoutVars>
      </dgm:prSet>
      <dgm:spPr/>
      <dgm:t>
        <a:bodyPr/>
        <a:lstStyle/>
        <a:p>
          <a:endParaRPr lang="en-US"/>
        </a:p>
      </dgm:t>
    </dgm:pt>
    <dgm:pt modelId="{3851A90A-7F5C-47D6-9D4D-526E13D97DC9}" type="pres">
      <dgm:prSet presAssocID="{B4360FE9-589A-4614-B31F-8ADD9B74518A}" presName="parSh" presStyleLbl="node1" presStyleIdx="1" presStyleCnt="3" custLinFactNeighborX="12438" custLinFactNeighborY="1079"/>
      <dgm:spPr/>
      <dgm:t>
        <a:bodyPr/>
        <a:lstStyle/>
        <a:p>
          <a:endParaRPr lang="en-US"/>
        </a:p>
      </dgm:t>
    </dgm:pt>
    <dgm:pt modelId="{477A7699-F7FB-4827-A121-A64EA3B779AE}" type="pres">
      <dgm:prSet presAssocID="{B4360FE9-589A-4614-B31F-8ADD9B74518A}" presName="desTx" presStyleLbl="fgAcc1" presStyleIdx="1" presStyleCnt="3" custScaleX="159775" custScaleY="43899">
        <dgm:presLayoutVars>
          <dgm:bulletEnabled val="1"/>
        </dgm:presLayoutVars>
      </dgm:prSet>
      <dgm:spPr/>
      <dgm:t>
        <a:bodyPr/>
        <a:lstStyle/>
        <a:p>
          <a:endParaRPr lang="en-US"/>
        </a:p>
      </dgm:t>
    </dgm:pt>
    <dgm:pt modelId="{77DFA9F6-1BFD-4CF2-A60D-CC06115C460C}" type="pres">
      <dgm:prSet presAssocID="{4FBE36ED-BBC3-426D-9F0E-A5338656DA79}" presName="sibTrans" presStyleLbl="sibTrans2D1" presStyleIdx="1" presStyleCnt="2"/>
      <dgm:spPr/>
      <dgm:t>
        <a:bodyPr/>
        <a:lstStyle/>
        <a:p>
          <a:endParaRPr lang="en-US"/>
        </a:p>
      </dgm:t>
    </dgm:pt>
    <dgm:pt modelId="{C84DC3C7-D564-4797-962E-6A0298A00E6F}" type="pres">
      <dgm:prSet presAssocID="{4FBE36ED-BBC3-426D-9F0E-A5338656DA79}" presName="connTx" presStyleLbl="sibTrans2D1" presStyleIdx="1" presStyleCnt="2"/>
      <dgm:spPr/>
      <dgm:t>
        <a:bodyPr/>
        <a:lstStyle/>
        <a:p>
          <a:endParaRPr lang="en-US"/>
        </a:p>
      </dgm:t>
    </dgm:pt>
    <dgm:pt modelId="{14D24396-E6B8-4731-8148-177D539A5CEB}" type="pres">
      <dgm:prSet presAssocID="{2EB65B17-ECA6-4536-97E2-4D7427283748}" presName="composite" presStyleCnt="0"/>
      <dgm:spPr/>
    </dgm:pt>
    <dgm:pt modelId="{B1FC8E72-0980-4F3D-914C-AFA17041825B}" type="pres">
      <dgm:prSet presAssocID="{2EB65B17-ECA6-4536-97E2-4D7427283748}" presName="parTx" presStyleLbl="node1" presStyleIdx="1" presStyleCnt="3">
        <dgm:presLayoutVars>
          <dgm:chMax val="0"/>
          <dgm:chPref val="0"/>
          <dgm:bulletEnabled val="1"/>
        </dgm:presLayoutVars>
      </dgm:prSet>
      <dgm:spPr/>
      <dgm:t>
        <a:bodyPr/>
        <a:lstStyle/>
        <a:p>
          <a:endParaRPr lang="en-US"/>
        </a:p>
      </dgm:t>
    </dgm:pt>
    <dgm:pt modelId="{EE552491-1C53-43DE-8009-F8E1EB59840E}" type="pres">
      <dgm:prSet presAssocID="{2EB65B17-ECA6-4536-97E2-4D7427283748}" presName="parSh" presStyleLbl="node1" presStyleIdx="2" presStyleCnt="3"/>
      <dgm:spPr/>
      <dgm:t>
        <a:bodyPr/>
        <a:lstStyle/>
        <a:p>
          <a:endParaRPr lang="en-US"/>
        </a:p>
      </dgm:t>
    </dgm:pt>
    <dgm:pt modelId="{FD29A479-E52E-4006-88A5-943D611617A5}" type="pres">
      <dgm:prSet presAssocID="{2EB65B17-ECA6-4536-97E2-4D7427283748}" presName="desTx" presStyleLbl="fgAcc1" presStyleIdx="2" presStyleCnt="3" custScaleX="129584" custScaleY="42858" custLinFactNeighborX="-10175">
        <dgm:presLayoutVars>
          <dgm:bulletEnabled val="1"/>
        </dgm:presLayoutVars>
      </dgm:prSet>
      <dgm:spPr/>
      <dgm:t>
        <a:bodyPr/>
        <a:lstStyle/>
        <a:p>
          <a:endParaRPr lang="en-US"/>
        </a:p>
      </dgm:t>
    </dgm:pt>
  </dgm:ptLst>
  <dgm:cxnLst>
    <dgm:cxn modelId="{633A0F4B-E0A5-40D1-B206-EAE149ECC993}" type="presOf" srcId="{AE335F97-871A-448A-BF20-515C6DC2F7E6}" destId="{2F80D819-3E4F-4F10-8767-49D0B8099373}" srcOrd="0" destOrd="0" presId="urn:microsoft.com/office/officeart/2005/8/layout/process3"/>
    <dgm:cxn modelId="{5FDFF1E2-EA55-4F6A-9F05-1ACB64115889}" type="presOf" srcId="{5330F085-705C-478F-9437-650CD2CD50A4}" destId="{A7ABE5C0-14D2-4444-ADBC-628B14283779}" srcOrd="0" destOrd="0" presId="urn:microsoft.com/office/officeart/2005/8/layout/process3"/>
    <dgm:cxn modelId="{8DD77BDB-F58C-4F86-BBBD-BFF0B17E09AE}" type="presOf" srcId="{4FBE36ED-BBC3-426D-9F0E-A5338656DA79}" destId="{77DFA9F6-1BFD-4CF2-A60D-CC06115C460C}" srcOrd="0" destOrd="0" presId="urn:microsoft.com/office/officeart/2005/8/layout/process3"/>
    <dgm:cxn modelId="{DB5A7988-59C3-430C-9917-AB7C95AE082B}" type="presOf" srcId="{B4360FE9-589A-4614-B31F-8ADD9B74518A}" destId="{CF4398B2-FC2F-4D24-BE9D-C9EF9F8BFD86}" srcOrd="0" destOrd="0" presId="urn:microsoft.com/office/officeart/2005/8/layout/process3"/>
    <dgm:cxn modelId="{21EF1481-8E66-49CB-84EE-55442EC8763F}" type="presOf" srcId="{2EB65B17-ECA6-4536-97E2-4D7427283748}" destId="{EE552491-1C53-43DE-8009-F8E1EB59840E}" srcOrd="1" destOrd="0" presId="urn:microsoft.com/office/officeart/2005/8/layout/process3"/>
    <dgm:cxn modelId="{BFF8D065-9E8A-435B-B090-344C14508629}" type="presOf" srcId="{3E2F1A43-08A0-4274-86B4-D7E336B23A14}" destId="{9FBF9682-40D8-4138-AA39-609F192C0EC6}" srcOrd="0" destOrd="0" presId="urn:microsoft.com/office/officeart/2005/8/layout/process3"/>
    <dgm:cxn modelId="{DB8AC02E-52F2-49A3-86C4-3FD75678680F}" srcId="{AE335F97-871A-448A-BF20-515C6DC2F7E6}" destId="{B4360FE9-589A-4614-B31F-8ADD9B74518A}" srcOrd="1" destOrd="0" parTransId="{82DE70A5-3B23-4AA1-9E64-299898371107}" sibTransId="{4FBE36ED-BBC3-426D-9F0E-A5338656DA79}"/>
    <dgm:cxn modelId="{CF9F45E1-8E47-4415-9E1D-9C6273B4ADFA}" srcId="{AE335F97-871A-448A-BF20-515C6DC2F7E6}" destId="{2EB65B17-ECA6-4536-97E2-4D7427283748}" srcOrd="2" destOrd="0" parTransId="{12EBD4FF-EB02-428B-820B-20C8E08F5C56}" sibTransId="{47A29288-E448-4213-ACD7-C102824D6964}"/>
    <dgm:cxn modelId="{7FDFDD15-38B6-4C41-8BA1-3C0EFA248C8D}" type="presOf" srcId="{3E2F1A43-08A0-4274-86B4-D7E336B23A14}" destId="{EFD0877E-6A48-4329-BFB2-263B932C1D8E}" srcOrd="1" destOrd="0" presId="urn:microsoft.com/office/officeart/2005/8/layout/process3"/>
    <dgm:cxn modelId="{AC3A93CE-C23D-4A78-9256-A1DF9035AD8D}" type="presOf" srcId="{3C0E44CD-36C9-40A3-9149-EE81C13C6A2C}" destId="{3E14BC43-3F1F-41CD-9DD2-4CFD022890D2}" srcOrd="0" destOrd="0" presId="urn:microsoft.com/office/officeart/2005/8/layout/process3"/>
    <dgm:cxn modelId="{8CC87663-DC30-4EE0-94FF-70BFF01465F8}" type="presOf" srcId="{2EB65B17-ECA6-4536-97E2-4D7427283748}" destId="{B1FC8E72-0980-4F3D-914C-AFA17041825B}" srcOrd="0" destOrd="0" presId="urn:microsoft.com/office/officeart/2005/8/layout/process3"/>
    <dgm:cxn modelId="{57F96C3D-E546-4B4B-8FD8-B5BDCB46FFE6}" srcId="{3E2F1A43-08A0-4274-86B4-D7E336B23A14}" destId="{5330F085-705C-478F-9437-650CD2CD50A4}" srcOrd="0" destOrd="0" parTransId="{7B79197A-EA6F-4219-AF61-9B64EC060E9F}" sibTransId="{EC495212-A193-41DC-8A61-F20440D56170}"/>
    <dgm:cxn modelId="{96F88FFE-859B-4461-A517-96F3CA64EDCB}" srcId="{B4360FE9-589A-4614-B31F-8ADD9B74518A}" destId="{326D46DD-F7B1-412D-B190-0C4EE2B4F207}" srcOrd="0" destOrd="0" parTransId="{356B2874-E40A-4660-B6F8-6FB94D3FD859}" sibTransId="{B17FA91F-508C-46E6-82FB-9387EDF981FE}"/>
    <dgm:cxn modelId="{A3FCC948-CEF3-4D1A-B7FC-1956B3350864}" type="presOf" srcId="{B4360FE9-589A-4614-B31F-8ADD9B74518A}" destId="{3851A90A-7F5C-47D6-9D4D-526E13D97DC9}" srcOrd="1" destOrd="0" presId="urn:microsoft.com/office/officeart/2005/8/layout/process3"/>
    <dgm:cxn modelId="{23E3BF77-616B-46A7-9A78-9C55C8318C5C}" type="presOf" srcId="{326D46DD-F7B1-412D-B190-0C4EE2B4F207}" destId="{477A7699-F7FB-4827-A121-A64EA3B779AE}" srcOrd="0" destOrd="0" presId="urn:microsoft.com/office/officeart/2005/8/layout/process3"/>
    <dgm:cxn modelId="{8076D306-AFD5-4152-9A7E-C48D307E39E2}" type="presOf" srcId="{4FBE36ED-BBC3-426D-9F0E-A5338656DA79}" destId="{C84DC3C7-D564-4797-962E-6A0298A00E6F}" srcOrd="1" destOrd="0" presId="urn:microsoft.com/office/officeart/2005/8/layout/process3"/>
    <dgm:cxn modelId="{D1EFF03A-29FF-4315-AF24-DF402757B166}" srcId="{AE335F97-871A-448A-BF20-515C6DC2F7E6}" destId="{3E2F1A43-08A0-4274-86B4-D7E336B23A14}" srcOrd="0" destOrd="0" parTransId="{6DA924AE-6493-412A-86F4-878261CAA782}" sibTransId="{3C0E44CD-36C9-40A3-9149-EE81C13C6A2C}"/>
    <dgm:cxn modelId="{227E73C3-D533-4704-9149-5E91B3D3B978}" type="presOf" srcId="{619466C0-4319-435C-9FA0-F5C566C593E0}" destId="{FD29A479-E52E-4006-88A5-943D611617A5}" srcOrd="0" destOrd="0" presId="urn:microsoft.com/office/officeart/2005/8/layout/process3"/>
    <dgm:cxn modelId="{4A14BE12-66A0-434D-B768-7ECFFC24728A}" srcId="{2EB65B17-ECA6-4536-97E2-4D7427283748}" destId="{619466C0-4319-435C-9FA0-F5C566C593E0}" srcOrd="0" destOrd="0" parTransId="{9EC0A7D4-2C11-429F-9CED-89CB0DF8B451}" sibTransId="{7E957688-3AA6-421B-8C1B-0855C59AB65A}"/>
    <dgm:cxn modelId="{3D906B1A-6F87-4E2C-994D-78F689513636}" type="presOf" srcId="{3C0E44CD-36C9-40A3-9149-EE81C13C6A2C}" destId="{F5B87303-3344-4560-B9A6-9EA77150DD39}" srcOrd="1" destOrd="0" presId="urn:microsoft.com/office/officeart/2005/8/layout/process3"/>
    <dgm:cxn modelId="{F24F7FA0-E4AD-452A-8F98-8B040C1381E9}" type="presParOf" srcId="{2F80D819-3E4F-4F10-8767-49D0B8099373}" destId="{7B0CC291-0046-4354-B907-609BD950569C}" srcOrd="0" destOrd="0" presId="urn:microsoft.com/office/officeart/2005/8/layout/process3"/>
    <dgm:cxn modelId="{AD64990B-ADD9-49F2-9303-FF9FE325180F}" type="presParOf" srcId="{7B0CC291-0046-4354-B907-609BD950569C}" destId="{9FBF9682-40D8-4138-AA39-609F192C0EC6}" srcOrd="0" destOrd="0" presId="urn:microsoft.com/office/officeart/2005/8/layout/process3"/>
    <dgm:cxn modelId="{EC7D3CBF-70BF-4A4F-9F94-9D81587A3461}" type="presParOf" srcId="{7B0CC291-0046-4354-B907-609BD950569C}" destId="{EFD0877E-6A48-4329-BFB2-263B932C1D8E}" srcOrd="1" destOrd="0" presId="urn:microsoft.com/office/officeart/2005/8/layout/process3"/>
    <dgm:cxn modelId="{ACE9CD9C-A39F-4DC3-975D-B0D7E6AAA8C4}" type="presParOf" srcId="{7B0CC291-0046-4354-B907-609BD950569C}" destId="{A7ABE5C0-14D2-4444-ADBC-628B14283779}" srcOrd="2" destOrd="0" presId="urn:microsoft.com/office/officeart/2005/8/layout/process3"/>
    <dgm:cxn modelId="{1DA57E6E-9485-44BF-B432-723E4BE10B86}" type="presParOf" srcId="{2F80D819-3E4F-4F10-8767-49D0B8099373}" destId="{3E14BC43-3F1F-41CD-9DD2-4CFD022890D2}" srcOrd="1" destOrd="0" presId="urn:microsoft.com/office/officeart/2005/8/layout/process3"/>
    <dgm:cxn modelId="{1E20E532-B79C-40AF-A148-3BB77D3F4230}" type="presParOf" srcId="{3E14BC43-3F1F-41CD-9DD2-4CFD022890D2}" destId="{F5B87303-3344-4560-B9A6-9EA77150DD39}" srcOrd="0" destOrd="0" presId="urn:microsoft.com/office/officeart/2005/8/layout/process3"/>
    <dgm:cxn modelId="{AFA4D84D-D67C-4074-97AE-7C36EB00BDEE}" type="presParOf" srcId="{2F80D819-3E4F-4F10-8767-49D0B8099373}" destId="{80E46A40-167C-4A3C-93CA-01305A2E5785}" srcOrd="2" destOrd="0" presId="urn:microsoft.com/office/officeart/2005/8/layout/process3"/>
    <dgm:cxn modelId="{6B1518EA-C0EA-4809-B8AF-2B10B22E23DE}" type="presParOf" srcId="{80E46A40-167C-4A3C-93CA-01305A2E5785}" destId="{CF4398B2-FC2F-4D24-BE9D-C9EF9F8BFD86}" srcOrd="0" destOrd="0" presId="urn:microsoft.com/office/officeart/2005/8/layout/process3"/>
    <dgm:cxn modelId="{B37AE6EC-B1D3-4101-978C-A9C4C6F46545}" type="presParOf" srcId="{80E46A40-167C-4A3C-93CA-01305A2E5785}" destId="{3851A90A-7F5C-47D6-9D4D-526E13D97DC9}" srcOrd="1" destOrd="0" presId="urn:microsoft.com/office/officeart/2005/8/layout/process3"/>
    <dgm:cxn modelId="{23D208AF-AB02-4375-AE10-A3368E04B011}" type="presParOf" srcId="{80E46A40-167C-4A3C-93CA-01305A2E5785}" destId="{477A7699-F7FB-4827-A121-A64EA3B779AE}" srcOrd="2" destOrd="0" presId="urn:microsoft.com/office/officeart/2005/8/layout/process3"/>
    <dgm:cxn modelId="{42640F8E-49DB-427D-8F29-7696193AF527}" type="presParOf" srcId="{2F80D819-3E4F-4F10-8767-49D0B8099373}" destId="{77DFA9F6-1BFD-4CF2-A60D-CC06115C460C}" srcOrd="3" destOrd="0" presId="urn:microsoft.com/office/officeart/2005/8/layout/process3"/>
    <dgm:cxn modelId="{9FC2C3A8-CB88-42FE-81B1-BE2F153AF5CD}" type="presParOf" srcId="{77DFA9F6-1BFD-4CF2-A60D-CC06115C460C}" destId="{C84DC3C7-D564-4797-962E-6A0298A00E6F}" srcOrd="0" destOrd="0" presId="urn:microsoft.com/office/officeart/2005/8/layout/process3"/>
    <dgm:cxn modelId="{F84AA52C-4EFA-4097-B279-E922E49F4235}" type="presParOf" srcId="{2F80D819-3E4F-4F10-8767-49D0B8099373}" destId="{14D24396-E6B8-4731-8148-177D539A5CEB}" srcOrd="4" destOrd="0" presId="urn:microsoft.com/office/officeart/2005/8/layout/process3"/>
    <dgm:cxn modelId="{8B491567-8A07-4410-8DCB-099E020CA405}" type="presParOf" srcId="{14D24396-E6B8-4731-8148-177D539A5CEB}" destId="{B1FC8E72-0980-4F3D-914C-AFA17041825B}" srcOrd="0" destOrd="0" presId="urn:microsoft.com/office/officeart/2005/8/layout/process3"/>
    <dgm:cxn modelId="{330B2A4D-9E5B-4EB1-A829-7EB7CADF2613}" type="presParOf" srcId="{14D24396-E6B8-4731-8148-177D539A5CEB}" destId="{EE552491-1C53-43DE-8009-F8E1EB59840E}" srcOrd="1" destOrd="0" presId="urn:microsoft.com/office/officeart/2005/8/layout/process3"/>
    <dgm:cxn modelId="{EBA24148-4AAB-41C7-87B7-717BA30CDF7B}" type="presParOf" srcId="{14D24396-E6B8-4731-8148-177D539A5CEB}" destId="{FD29A479-E52E-4006-88A5-943D611617A5}"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E63F0-6D1B-418A-A798-5B4B52168FCA}">
      <dsp:nvSpPr>
        <dsp:cNvPr id="0" name=""/>
        <dsp:cNvSpPr/>
      </dsp:nvSpPr>
      <dsp:spPr>
        <a:xfrm rot="5400000">
          <a:off x="5005281" y="-1946050"/>
          <a:ext cx="1043516" cy="5201920"/>
        </a:xfrm>
        <a:prstGeom prst="round2Same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Persistent link</a:t>
          </a:r>
          <a:endParaRPr lang="en-US" sz="2900" kern="1200" dirty="0"/>
        </a:p>
      </dsp:txBody>
      <dsp:txXfrm rot="-5400000">
        <a:off x="2926079" y="184092"/>
        <a:ext cx="5150980" cy="941636"/>
      </dsp:txXfrm>
    </dsp:sp>
    <dsp:sp modelId="{25971183-16EE-4D9C-8AC2-82E3547992AF}">
      <dsp:nvSpPr>
        <dsp:cNvPr id="0" name=""/>
        <dsp:cNvSpPr/>
      </dsp:nvSpPr>
      <dsp:spPr>
        <a:xfrm>
          <a:off x="0" y="2711"/>
          <a:ext cx="2926080" cy="1304395"/>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Access</a:t>
          </a:r>
          <a:endParaRPr lang="en-US" sz="3100" kern="1200" dirty="0"/>
        </a:p>
      </dsp:txBody>
      <dsp:txXfrm>
        <a:off x="63675" y="66386"/>
        <a:ext cx="2798730" cy="1177045"/>
      </dsp:txXfrm>
    </dsp:sp>
    <dsp:sp modelId="{4A52FF07-7FB5-4D4B-91B2-3B9DD6EA36A5}">
      <dsp:nvSpPr>
        <dsp:cNvPr id="0" name=""/>
        <dsp:cNvSpPr/>
      </dsp:nvSpPr>
      <dsp:spPr>
        <a:xfrm rot="5400000">
          <a:off x="5005281" y="-576434"/>
          <a:ext cx="1043516" cy="5201920"/>
        </a:xfrm>
        <a:prstGeom prst="round2Same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Enhances the profile of your journals</a:t>
          </a:r>
          <a:endParaRPr lang="en-US" sz="2900" kern="1200" dirty="0"/>
        </a:p>
      </dsp:txBody>
      <dsp:txXfrm rot="-5400000">
        <a:off x="2926079" y="1553708"/>
        <a:ext cx="5150980" cy="941636"/>
      </dsp:txXfrm>
    </dsp:sp>
    <dsp:sp modelId="{149230B8-2442-44A9-B9BD-FBEBD0EA573D}">
      <dsp:nvSpPr>
        <dsp:cNvPr id="0" name=""/>
        <dsp:cNvSpPr/>
      </dsp:nvSpPr>
      <dsp:spPr>
        <a:xfrm>
          <a:off x="0" y="1372327"/>
          <a:ext cx="2926080" cy="1304395"/>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Credibility</a:t>
          </a:r>
          <a:endParaRPr lang="en-US" sz="3100" kern="1200" dirty="0"/>
        </a:p>
      </dsp:txBody>
      <dsp:txXfrm>
        <a:off x="63675" y="1436002"/>
        <a:ext cx="2798730" cy="1177045"/>
      </dsp:txXfrm>
    </dsp:sp>
    <dsp:sp modelId="{1217A10D-FDED-415C-9C38-FF8F0E2B887D}">
      <dsp:nvSpPr>
        <dsp:cNvPr id="0" name=""/>
        <dsp:cNvSpPr/>
      </dsp:nvSpPr>
      <dsp:spPr>
        <a:xfrm rot="5400000">
          <a:off x="5005281" y="793181"/>
          <a:ext cx="1043516" cy="5201920"/>
        </a:xfrm>
        <a:prstGeom prst="round2Same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Additional exposure</a:t>
          </a:r>
          <a:endParaRPr lang="en-US" sz="2900" kern="1200" dirty="0"/>
        </a:p>
      </dsp:txBody>
      <dsp:txXfrm rot="-5400000">
        <a:off x="2926079" y="2923323"/>
        <a:ext cx="5150980" cy="941636"/>
      </dsp:txXfrm>
    </dsp:sp>
    <dsp:sp modelId="{232E762A-85CF-413A-B24C-D05A5E3E77CF}">
      <dsp:nvSpPr>
        <dsp:cNvPr id="0" name=""/>
        <dsp:cNvSpPr/>
      </dsp:nvSpPr>
      <dsp:spPr>
        <a:xfrm>
          <a:off x="0" y="2741943"/>
          <a:ext cx="2926080" cy="1304395"/>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Discovery</a:t>
          </a:r>
          <a:endParaRPr lang="en-US" sz="3100" kern="1200" dirty="0"/>
        </a:p>
      </dsp:txBody>
      <dsp:txXfrm>
        <a:off x="63675" y="2805618"/>
        <a:ext cx="2798730" cy="1177045"/>
      </dsp:txXfrm>
    </dsp:sp>
    <dsp:sp modelId="{CB551E9F-A104-4890-81C6-0E75B7B55B01}">
      <dsp:nvSpPr>
        <dsp:cNvPr id="0" name=""/>
        <dsp:cNvSpPr/>
      </dsp:nvSpPr>
      <dsp:spPr>
        <a:xfrm rot="5400000">
          <a:off x="5005281" y="2162797"/>
          <a:ext cx="1043516" cy="5201920"/>
        </a:xfrm>
        <a:prstGeom prst="round2Same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Grant requirements</a:t>
          </a:r>
          <a:endParaRPr lang="en-US" sz="2900" kern="1200" dirty="0"/>
        </a:p>
      </dsp:txBody>
      <dsp:txXfrm rot="-5400000">
        <a:off x="2926079" y="4292939"/>
        <a:ext cx="5150980" cy="941636"/>
      </dsp:txXfrm>
    </dsp:sp>
    <dsp:sp modelId="{DD8C630B-A325-4312-B53C-1986958C049C}">
      <dsp:nvSpPr>
        <dsp:cNvPr id="0" name=""/>
        <dsp:cNvSpPr/>
      </dsp:nvSpPr>
      <dsp:spPr>
        <a:xfrm>
          <a:off x="0" y="4111559"/>
          <a:ext cx="2926080" cy="1304395"/>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Compliance</a:t>
          </a:r>
          <a:endParaRPr lang="en-US" sz="3100" kern="1200" dirty="0"/>
        </a:p>
      </dsp:txBody>
      <dsp:txXfrm>
        <a:off x="63675" y="4175234"/>
        <a:ext cx="2798730" cy="1177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4516F-D984-48AD-9FDD-937B5D7E21B2}">
      <dsp:nvSpPr>
        <dsp:cNvPr id="0" name=""/>
        <dsp:cNvSpPr/>
      </dsp:nvSpPr>
      <dsp:spPr>
        <a:xfrm>
          <a:off x="0" y="443886"/>
          <a:ext cx="5559720" cy="1079325"/>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r>
            <a:rPr lang="en-US" sz="4500" kern="1200" dirty="0" smtClean="0"/>
            <a:t>Journal publishing</a:t>
          </a:r>
          <a:endParaRPr lang="en-US" sz="4500" kern="1200" dirty="0"/>
        </a:p>
      </dsp:txBody>
      <dsp:txXfrm>
        <a:off x="52688" y="496574"/>
        <a:ext cx="5454344" cy="973949"/>
      </dsp:txXfrm>
    </dsp:sp>
    <dsp:sp modelId="{EB225FDD-E462-40F5-9CAA-2DEFF0EA6916}">
      <dsp:nvSpPr>
        <dsp:cNvPr id="0" name=""/>
        <dsp:cNvSpPr/>
      </dsp:nvSpPr>
      <dsp:spPr>
        <a:xfrm>
          <a:off x="0" y="1652811"/>
          <a:ext cx="5559720" cy="1079325"/>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r>
            <a:rPr lang="en-US" sz="4500" kern="1200" dirty="0" smtClean="0"/>
            <a:t>Datasets</a:t>
          </a:r>
        </a:p>
      </dsp:txBody>
      <dsp:txXfrm>
        <a:off x="52688" y="1705499"/>
        <a:ext cx="5454344" cy="973949"/>
      </dsp:txXfrm>
    </dsp:sp>
    <dsp:sp modelId="{2C1565E7-D816-4412-85A5-94A5C0DF96DD}">
      <dsp:nvSpPr>
        <dsp:cNvPr id="0" name=""/>
        <dsp:cNvSpPr/>
      </dsp:nvSpPr>
      <dsp:spPr>
        <a:xfrm>
          <a:off x="0" y="2861736"/>
          <a:ext cx="5559720" cy="1079325"/>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r>
            <a:rPr lang="en-US" sz="4500" kern="1200" dirty="0" smtClean="0"/>
            <a:t>Finding Aids</a:t>
          </a:r>
        </a:p>
      </dsp:txBody>
      <dsp:txXfrm>
        <a:off x="52688" y="2914424"/>
        <a:ext cx="5454344" cy="9739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00A57-05FF-4398-BE67-F910FC4756B4}">
      <dsp:nvSpPr>
        <dsp:cNvPr id="0" name=""/>
        <dsp:cNvSpPr/>
      </dsp:nvSpPr>
      <dsp:spPr>
        <a:xfrm rot="5400000">
          <a:off x="354558" y="2350501"/>
          <a:ext cx="1061264" cy="1765920"/>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ABC81F-3F3F-4C53-BB47-3F67D95951DD}">
      <dsp:nvSpPr>
        <dsp:cNvPr id="0" name=""/>
        <dsp:cNvSpPr/>
      </dsp:nvSpPr>
      <dsp:spPr>
        <a:xfrm>
          <a:off x="177406" y="2878131"/>
          <a:ext cx="1594283" cy="1397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Author creates content</a:t>
          </a:r>
          <a:endParaRPr lang="en-US" sz="2100" kern="1200" dirty="0"/>
        </a:p>
      </dsp:txBody>
      <dsp:txXfrm>
        <a:off x="177406" y="2878131"/>
        <a:ext cx="1594283" cy="1397482"/>
      </dsp:txXfrm>
    </dsp:sp>
    <dsp:sp modelId="{38B436CD-BB32-472A-B7EE-C1B0645076AE}">
      <dsp:nvSpPr>
        <dsp:cNvPr id="0" name=""/>
        <dsp:cNvSpPr/>
      </dsp:nvSpPr>
      <dsp:spPr>
        <a:xfrm>
          <a:off x="1470881" y="2220492"/>
          <a:ext cx="300808" cy="300808"/>
        </a:xfrm>
        <a:prstGeom prst="triangle">
          <a:avLst>
            <a:gd name="adj" fmla="val 1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74C6BB-BDD9-46D2-B17D-658DB2A36A34}">
      <dsp:nvSpPr>
        <dsp:cNvPr id="0" name=""/>
        <dsp:cNvSpPr/>
      </dsp:nvSpPr>
      <dsp:spPr>
        <a:xfrm rot="5400000">
          <a:off x="2306271" y="1867547"/>
          <a:ext cx="1061264" cy="1765920"/>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F1232D-8BD6-4A60-AD4B-33BB7555E149}">
      <dsp:nvSpPr>
        <dsp:cNvPr id="0" name=""/>
        <dsp:cNvSpPr/>
      </dsp:nvSpPr>
      <dsp:spPr>
        <a:xfrm>
          <a:off x="2129120" y="2395177"/>
          <a:ext cx="1594283" cy="1397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Submits content to publisher</a:t>
          </a:r>
          <a:endParaRPr lang="en-US" sz="2100" kern="1200" dirty="0"/>
        </a:p>
      </dsp:txBody>
      <dsp:txXfrm>
        <a:off x="2129120" y="2395177"/>
        <a:ext cx="1594283" cy="1397482"/>
      </dsp:txXfrm>
    </dsp:sp>
    <dsp:sp modelId="{3E28B4CB-9EE1-4C97-A40D-D373AD01C601}">
      <dsp:nvSpPr>
        <dsp:cNvPr id="0" name=""/>
        <dsp:cNvSpPr/>
      </dsp:nvSpPr>
      <dsp:spPr>
        <a:xfrm>
          <a:off x="3422595" y="1737538"/>
          <a:ext cx="300808" cy="300808"/>
        </a:xfrm>
        <a:prstGeom prst="triangle">
          <a:avLst>
            <a:gd name="adj" fmla="val 1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B74B1-7D38-401A-BF9B-4B8BA752078F}">
      <dsp:nvSpPr>
        <dsp:cNvPr id="0" name=""/>
        <dsp:cNvSpPr/>
      </dsp:nvSpPr>
      <dsp:spPr>
        <a:xfrm rot="5400000">
          <a:off x="4257985" y="1384594"/>
          <a:ext cx="1061264" cy="1765920"/>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77E32A-1537-4D5C-A509-245BB0B040E6}">
      <dsp:nvSpPr>
        <dsp:cNvPr id="0" name=""/>
        <dsp:cNvSpPr/>
      </dsp:nvSpPr>
      <dsp:spPr>
        <a:xfrm>
          <a:off x="4080834" y="1912224"/>
          <a:ext cx="1594283" cy="1397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Publisher assigns DOI</a:t>
          </a:r>
          <a:endParaRPr lang="en-US" sz="2100" kern="1200" dirty="0"/>
        </a:p>
      </dsp:txBody>
      <dsp:txXfrm>
        <a:off x="4080834" y="1912224"/>
        <a:ext cx="1594283" cy="1397482"/>
      </dsp:txXfrm>
    </dsp:sp>
    <dsp:sp modelId="{E678D657-6CB0-41C4-89BA-FF7C76EECA2B}">
      <dsp:nvSpPr>
        <dsp:cNvPr id="0" name=""/>
        <dsp:cNvSpPr/>
      </dsp:nvSpPr>
      <dsp:spPr>
        <a:xfrm>
          <a:off x="5374309" y="1254585"/>
          <a:ext cx="300808" cy="300808"/>
        </a:xfrm>
        <a:prstGeom prst="triangle">
          <a:avLst>
            <a:gd name="adj" fmla="val 1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11B50D-1B2F-4AF9-9F85-FEFD21CD28F7}">
      <dsp:nvSpPr>
        <dsp:cNvPr id="0" name=""/>
        <dsp:cNvSpPr/>
      </dsp:nvSpPr>
      <dsp:spPr>
        <a:xfrm rot="5400000">
          <a:off x="6209699" y="901640"/>
          <a:ext cx="1061264" cy="1765920"/>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98B394-91FF-4297-91C4-5FE7534E7504}">
      <dsp:nvSpPr>
        <dsp:cNvPr id="0" name=""/>
        <dsp:cNvSpPr/>
      </dsp:nvSpPr>
      <dsp:spPr>
        <a:xfrm>
          <a:off x="6032548" y="1429270"/>
          <a:ext cx="1594283" cy="1397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Publisher posts DOI</a:t>
          </a:r>
          <a:endParaRPr lang="en-US" sz="2100" kern="1200" dirty="0"/>
        </a:p>
      </dsp:txBody>
      <dsp:txXfrm>
        <a:off x="6032548" y="1429270"/>
        <a:ext cx="1594283" cy="1397482"/>
      </dsp:txXfrm>
    </dsp:sp>
    <dsp:sp modelId="{DAFB54B4-919E-4AA5-8C7A-7CFC90E4BC6B}">
      <dsp:nvSpPr>
        <dsp:cNvPr id="0" name=""/>
        <dsp:cNvSpPr/>
      </dsp:nvSpPr>
      <dsp:spPr>
        <a:xfrm>
          <a:off x="7326022" y="771631"/>
          <a:ext cx="300808" cy="300808"/>
        </a:xfrm>
        <a:prstGeom prst="triangle">
          <a:avLst>
            <a:gd name="adj" fmla="val 1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096CCD-9D0A-43C8-8950-B45F6D28DF6B}">
      <dsp:nvSpPr>
        <dsp:cNvPr id="0" name=""/>
        <dsp:cNvSpPr/>
      </dsp:nvSpPr>
      <dsp:spPr>
        <a:xfrm rot="5400000">
          <a:off x="8161413" y="418687"/>
          <a:ext cx="1061264" cy="1765920"/>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ED4224-2240-47A8-A5B9-08C933DD21B8}">
      <dsp:nvSpPr>
        <dsp:cNvPr id="0" name=""/>
        <dsp:cNvSpPr/>
      </dsp:nvSpPr>
      <dsp:spPr>
        <a:xfrm>
          <a:off x="7984261" y="946317"/>
          <a:ext cx="1594283" cy="1397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Publisher updates metadata</a:t>
          </a:r>
          <a:endParaRPr lang="en-US" sz="2100" kern="1200" dirty="0"/>
        </a:p>
      </dsp:txBody>
      <dsp:txXfrm>
        <a:off x="7984261" y="946317"/>
        <a:ext cx="1594283" cy="1397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D629D-03CA-4DE3-BA06-87FE86B5FDDC}">
      <dsp:nvSpPr>
        <dsp:cNvPr id="0" name=""/>
        <dsp:cNvSpPr/>
      </dsp:nvSpPr>
      <dsp:spPr>
        <a:xfrm>
          <a:off x="1580475" y="298614"/>
          <a:ext cx="2908913" cy="1101681"/>
        </a:xfrm>
        <a:prstGeom prst="rect">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61AD92-7D49-425A-B2AB-B8989DCEE82D}">
      <dsp:nvSpPr>
        <dsp:cNvPr id="0" name=""/>
        <dsp:cNvSpPr/>
      </dsp:nvSpPr>
      <dsp:spPr>
        <a:xfrm>
          <a:off x="3856726" y="1096405"/>
          <a:ext cx="1576527" cy="1576527"/>
        </a:xfrm>
        <a:prstGeom prst="rect">
          <a:avLst/>
        </a:prstGeom>
        <a:solidFill>
          <a:srgbClr val="194954">
            <a:alpha val="56000"/>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Scholarly and Professional Research Content</a:t>
          </a:r>
          <a:endParaRPr lang="en-US" sz="1700" kern="1200" dirty="0"/>
        </a:p>
      </dsp:txBody>
      <dsp:txXfrm>
        <a:off x="3856726" y="1096405"/>
        <a:ext cx="1576527" cy="1576527"/>
      </dsp:txXfrm>
    </dsp:sp>
    <dsp:sp modelId="{6A2DE054-67C9-4067-A4B7-BEAC6716347E}">
      <dsp:nvSpPr>
        <dsp:cNvPr id="0" name=""/>
        <dsp:cNvSpPr/>
      </dsp:nvSpPr>
      <dsp:spPr>
        <a:xfrm>
          <a:off x="5181297" y="2934164"/>
          <a:ext cx="2890791" cy="1419470"/>
        </a:xfrm>
        <a:prstGeom prst="rect">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29F97E-03E9-4E75-A752-329053075390}">
      <dsp:nvSpPr>
        <dsp:cNvPr id="0" name=""/>
        <dsp:cNvSpPr/>
      </dsp:nvSpPr>
      <dsp:spPr>
        <a:xfrm>
          <a:off x="7298560" y="4048632"/>
          <a:ext cx="1576527" cy="1576527"/>
        </a:xfrm>
        <a:prstGeom prst="rect">
          <a:avLst/>
        </a:prstGeom>
        <a:solidFill>
          <a:srgbClr val="194954">
            <a:alpha val="56000"/>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“Focused on improving the scholarly infrastructure around datasets”</a:t>
          </a:r>
          <a:endParaRPr lang="en-US" sz="1700" kern="1200" dirty="0"/>
        </a:p>
      </dsp:txBody>
      <dsp:txXfrm>
        <a:off x="7298560" y="4048632"/>
        <a:ext cx="1576527" cy="1576527"/>
      </dsp:txXfrm>
    </dsp:sp>
    <dsp:sp modelId="{160C6CD6-123A-4068-9A1D-69C97DE25952}">
      <dsp:nvSpPr>
        <dsp:cNvPr id="0" name=""/>
        <dsp:cNvSpPr/>
      </dsp:nvSpPr>
      <dsp:spPr>
        <a:xfrm>
          <a:off x="608313" y="2996782"/>
          <a:ext cx="3913478" cy="1311502"/>
        </a:xfrm>
        <a:prstGeom prst="rect">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8619C0-833F-49B3-B85A-4BBB20726CC2}">
      <dsp:nvSpPr>
        <dsp:cNvPr id="0" name=""/>
        <dsp:cNvSpPr/>
      </dsp:nvSpPr>
      <dsp:spPr>
        <a:xfrm>
          <a:off x="2813401" y="4100866"/>
          <a:ext cx="1576527" cy="1576527"/>
        </a:xfrm>
        <a:prstGeom prst="rect">
          <a:avLst/>
        </a:prstGeom>
        <a:solidFill>
          <a:srgbClr val="194954">
            <a:alpha val="56000"/>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Registry of movies, television shows, </a:t>
          </a:r>
          <a:r>
            <a:rPr lang="en-US" sz="1700" kern="1200" dirty="0" err="1" smtClean="0"/>
            <a:t>etc</a:t>
          </a:r>
          <a:endParaRPr lang="en-US" sz="1700" kern="1200" dirty="0"/>
        </a:p>
      </dsp:txBody>
      <dsp:txXfrm>
        <a:off x="2813401" y="4100866"/>
        <a:ext cx="1576527" cy="15765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2E4A5-8345-4D6A-8330-2208F62C3F97}">
      <dsp:nvSpPr>
        <dsp:cNvPr id="0" name=""/>
        <dsp:cNvSpPr/>
      </dsp:nvSpPr>
      <dsp:spPr>
        <a:xfrm rot="5400000">
          <a:off x="391203" y="1108501"/>
          <a:ext cx="1429337" cy="1627249"/>
        </a:xfrm>
        <a:prstGeom prst="bentUpArrow">
          <a:avLst>
            <a:gd name="adj1" fmla="val 32840"/>
            <a:gd name="adj2" fmla="val 25000"/>
            <a:gd name="adj3" fmla="val 3578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A864AC-F758-4888-A537-13C85449D2A9}">
      <dsp:nvSpPr>
        <dsp:cNvPr id="0" name=""/>
        <dsp:cNvSpPr/>
      </dsp:nvSpPr>
      <dsp:spPr>
        <a:xfrm>
          <a:off x="0" y="263512"/>
          <a:ext cx="1939294" cy="886160"/>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XML</a:t>
          </a:r>
          <a:endParaRPr lang="en-US" sz="4000" kern="1200" dirty="0"/>
        </a:p>
      </dsp:txBody>
      <dsp:txXfrm>
        <a:off x="43267" y="306779"/>
        <a:ext cx="1852760" cy="799626"/>
      </dsp:txXfrm>
    </dsp:sp>
    <dsp:sp modelId="{04596A0C-AE4D-4A40-B2FD-46708E790B9E}">
      <dsp:nvSpPr>
        <dsp:cNvPr id="0" name=""/>
        <dsp:cNvSpPr/>
      </dsp:nvSpPr>
      <dsp:spPr>
        <a:xfrm>
          <a:off x="2285420" y="222203"/>
          <a:ext cx="3617732" cy="981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Harvested from source</a:t>
          </a:r>
          <a:endParaRPr lang="en-US" sz="2400" kern="1200" dirty="0"/>
        </a:p>
      </dsp:txBody>
      <dsp:txXfrm>
        <a:off x="2285420" y="222203"/>
        <a:ext cx="3617732" cy="981532"/>
      </dsp:txXfrm>
    </dsp:sp>
    <dsp:sp modelId="{6FFF161B-8CA4-48E7-8EF8-85FB34BC8C83}">
      <dsp:nvSpPr>
        <dsp:cNvPr id="0" name=""/>
        <dsp:cNvSpPr/>
      </dsp:nvSpPr>
      <dsp:spPr>
        <a:xfrm rot="5400000">
          <a:off x="2472800" y="2747688"/>
          <a:ext cx="1429337" cy="1627249"/>
        </a:xfrm>
        <a:prstGeom prst="bentUpArrow">
          <a:avLst>
            <a:gd name="adj1" fmla="val 32840"/>
            <a:gd name="adj2" fmla="val 25000"/>
            <a:gd name="adj3" fmla="val 3578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7CECB2-4F72-430F-A528-8ADA2F0B9FB9}">
      <dsp:nvSpPr>
        <dsp:cNvPr id="0" name=""/>
        <dsp:cNvSpPr/>
      </dsp:nvSpPr>
      <dsp:spPr>
        <a:xfrm>
          <a:off x="1964284" y="1686610"/>
          <a:ext cx="2122620" cy="1105852"/>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XML Editor</a:t>
          </a:r>
          <a:endParaRPr lang="en-US" sz="4000" kern="1200" dirty="0"/>
        </a:p>
      </dsp:txBody>
      <dsp:txXfrm>
        <a:off x="2018277" y="1740603"/>
        <a:ext cx="2014634" cy="997866"/>
      </dsp:txXfrm>
    </dsp:sp>
    <dsp:sp modelId="{7310E692-FE52-4737-8618-8FFBC95AAC3B}">
      <dsp:nvSpPr>
        <dsp:cNvPr id="0" name=""/>
        <dsp:cNvSpPr/>
      </dsp:nvSpPr>
      <dsp:spPr>
        <a:xfrm>
          <a:off x="4153261" y="1778506"/>
          <a:ext cx="4665622" cy="1127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Create XSLT that will format harvested XML to meet schema requirements</a:t>
          </a:r>
          <a:endParaRPr lang="en-US" sz="2400" kern="1200" dirty="0"/>
        </a:p>
      </dsp:txBody>
      <dsp:txXfrm>
        <a:off x="4153261" y="1778506"/>
        <a:ext cx="4665622" cy="1127719"/>
      </dsp:txXfrm>
    </dsp:sp>
    <dsp:sp modelId="{C3847D5F-1BBE-4CB7-A278-5BEC859A030E}">
      <dsp:nvSpPr>
        <dsp:cNvPr id="0" name=""/>
        <dsp:cNvSpPr/>
      </dsp:nvSpPr>
      <dsp:spPr>
        <a:xfrm>
          <a:off x="4063378" y="3375966"/>
          <a:ext cx="1838500" cy="926076"/>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XML</a:t>
          </a:r>
          <a:endParaRPr lang="en-US" sz="4000" kern="1200" dirty="0"/>
        </a:p>
      </dsp:txBody>
      <dsp:txXfrm>
        <a:off x="4108593" y="3421181"/>
        <a:ext cx="1748070" cy="835646"/>
      </dsp:txXfrm>
    </dsp:sp>
    <dsp:sp modelId="{1CD0EF3A-78AB-42F9-94D3-83F3F4DAB0F9}">
      <dsp:nvSpPr>
        <dsp:cNvPr id="0" name=""/>
        <dsp:cNvSpPr/>
      </dsp:nvSpPr>
      <dsp:spPr>
        <a:xfrm>
          <a:off x="6094927" y="3337171"/>
          <a:ext cx="2521593" cy="97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XML ready to submit</a:t>
          </a:r>
          <a:endParaRPr lang="en-US" sz="2400" kern="1200" dirty="0"/>
        </a:p>
      </dsp:txBody>
      <dsp:txXfrm>
        <a:off x="6094927" y="3337171"/>
        <a:ext cx="2521593" cy="9798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0877E-6A48-4329-BFB2-263B932C1D8E}">
      <dsp:nvSpPr>
        <dsp:cNvPr id="0" name=""/>
        <dsp:cNvSpPr/>
      </dsp:nvSpPr>
      <dsp:spPr>
        <a:xfrm>
          <a:off x="173494" y="217149"/>
          <a:ext cx="1597620" cy="8208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en-US" sz="1800" kern="1200" dirty="0" err="1" smtClean="0"/>
            <a:t>ContentDM</a:t>
          </a:r>
          <a:endParaRPr lang="en-US" sz="1800" kern="1200" dirty="0"/>
        </a:p>
      </dsp:txBody>
      <dsp:txXfrm>
        <a:off x="173494" y="217149"/>
        <a:ext cx="1597620" cy="547200"/>
      </dsp:txXfrm>
    </dsp:sp>
    <dsp:sp modelId="{A7ABE5C0-14D2-4444-ADBC-628B14283779}">
      <dsp:nvSpPr>
        <dsp:cNvPr id="0" name=""/>
        <dsp:cNvSpPr/>
      </dsp:nvSpPr>
      <dsp:spPr>
        <a:xfrm>
          <a:off x="123255" y="1493278"/>
          <a:ext cx="2007106" cy="108911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Export required fields into Excel</a:t>
          </a:r>
          <a:endParaRPr lang="en-US" sz="1600" kern="1200" dirty="0"/>
        </a:p>
      </dsp:txBody>
      <dsp:txXfrm>
        <a:off x="155154" y="1525177"/>
        <a:ext cx="1943308" cy="1025315"/>
      </dsp:txXfrm>
    </dsp:sp>
    <dsp:sp modelId="{3E14BC43-3F1F-41CD-9DD2-4CFD022890D2}">
      <dsp:nvSpPr>
        <dsp:cNvPr id="0" name=""/>
        <dsp:cNvSpPr/>
      </dsp:nvSpPr>
      <dsp:spPr>
        <a:xfrm rot="27061">
          <a:off x="2108547" y="303628"/>
          <a:ext cx="715403" cy="3977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108549" y="382710"/>
        <a:ext cx="596075" cy="238657"/>
      </dsp:txXfrm>
    </dsp:sp>
    <dsp:sp modelId="{3851A90A-7F5C-47D6-9D4D-526E13D97DC9}">
      <dsp:nvSpPr>
        <dsp:cNvPr id="0" name=""/>
        <dsp:cNvSpPr/>
      </dsp:nvSpPr>
      <dsp:spPr>
        <a:xfrm>
          <a:off x="3120889" y="240351"/>
          <a:ext cx="1597620" cy="8208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en-US" sz="1800" kern="1200" dirty="0" smtClean="0"/>
            <a:t>Script</a:t>
          </a:r>
          <a:endParaRPr lang="en-US" sz="1800" kern="1200" dirty="0"/>
        </a:p>
      </dsp:txBody>
      <dsp:txXfrm>
        <a:off x="3120889" y="240351"/>
        <a:ext cx="1597620" cy="547200"/>
      </dsp:txXfrm>
    </dsp:sp>
    <dsp:sp modelId="{477A7699-F7FB-4827-A121-A64EA3B779AE}">
      <dsp:nvSpPr>
        <dsp:cNvPr id="0" name=""/>
        <dsp:cNvSpPr/>
      </dsp:nvSpPr>
      <dsp:spPr>
        <a:xfrm>
          <a:off x="2771912" y="1483200"/>
          <a:ext cx="2552597" cy="110255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Read each row, assign variables and print to a .xml file</a:t>
          </a:r>
          <a:endParaRPr lang="en-US" sz="1600" kern="1200" dirty="0"/>
        </a:p>
      </dsp:txBody>
      <dsp:txXfrm>
        <a:off x="2804205" y="1515493"/>
        <a:ext cx="2488011" cy="1037964"/>
      </dsp:txXfrm>
    </dsp:sp>
    <dsp:sp modelId="{77DFA9F6-1BFD-4CF2-A60D-CC06115C460C}">
      <dsp:nvSpPr>
        <dsp:cNvPr id="0" name=""/>
        <dsp:cNvSpPr/>
      </dsp:nvSpPr>
      <dsp:spPr>
        <a:xfrm rot="21597197">
          <a:off x="5030397" y="313895"/>
          <a:ext cx="661202" cy="3977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030397" y="393496"/>
        <a:ext cx="541874" cy="238657"/>
      </dsp:txXfrm>
    </dsp:sp>
    <dsp:sp modelId="{EE552491-1C53-43DE-8009-F8E1EB59840E}">
      <dsp:nvSpPr>
        <dsp:cNvPr id="0" name=""/>
        <dsp:cNvSpPr/>
      </dsp:nvSpPr>
      <dsp:spPr>
        <a:xfrm>
          <a:off x="5966060" y="238031"/>
          <a:ext cx="1597620" cy="8208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ctr" defTabSz="800100">
            <a:lnSpc>
              <a:spcPct val="90000"/>
            </a:lnSpc>
            <a:spcBef>
              <a:spcPct val="0"/>
            </a:spcBef>
            <a:spcAft>
              <a:spcPct val="35000"/>
            </a:spcAft>
          </a:pPr>
          <a:r>
            <a:rPr lang="en-US" sz="1800" kern="1200" dirty="0" smtClean="0"/>
            <a:t>Create XML files</a:t>
          </a:r>
          <a:endParaRPr lang="en-US" sz="1800" kern="1200" dirty="0"/>
        </a:p>
      </dsp:txBody>
      <dsp:txXfrm>
        <a:off x="5966060" y="238031"/>
        <a:ext cx="1597620" cy="547200"/>
      </dsp:txXfrm>
    </dsp:sp>
    <dsp:sp modelId="{FD29A479-E52E-4006-88A5-943D611617A5}">
      <dsp:nvSpPr>
        <dsp:cNvPr id="0" name=""/>
        <dsp:cNvSpPr/>
      </dsp:nvSpPr>
      <dsp:spPr>
        <a:xfrm>
          <a:off x="5894406" y="1502809"/>
          <a:ext cx="2070260" cy="107640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Submit each file</a:t>
          </a:r>
          <a:endParaRPr lang="en-US" sz="1600" kern="1200" dirty="0"/>
        </a:p>
      </dsp:txBody>
      <dsp:txXfrm>
        <a:off x="5925933" y="1534336"/>
        <a:ext cx="2007206" cy="101335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82CE8-4BE3-44BE-A205-CEC618D9D9CF}" type="datetimeFigureOut">
              <a:rPr lang="en-US" smtClean="0"/>
              <a:t>4/18/2017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894C46-3165-4E71-BE0F-37D5F6DF192A}" type="slidenum">
              <a:rPr lang="en-US" smtClean="0"/>
              <a:t>‹#›</a:t>
            </a:fld>
            <a:endParaRPr lang="en-US"/>
          </a:p>
        </p:txBody>
      </p:sp>
    </p:spTree>
    <p:extLst>
      <p:ext uri="{BB962C8B-B14F-4D97-AF65-F5344CB8AC3E}">
        <p14:creationId xmlns:p14="http://schemas.microsoft.com/office/powerpoint/2010/main" val="3559568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have DOI’s (everyone)</a:t>
            </a:r>
          </a:p>
          <a:p>
            <a:r>
              <a:rPr lang="en-US" baseline="0" dirty="0" smtClean="0"/>
              <a:t>Access-Persistent link across platforms, if the journal moves from platform x to platform y the link remains</a:t>
            </a:r>
          </a:p>
          <a:p>
            <a:r>
              <a:rPr lang="en-US" baseline="0" dirty="0" smtClean="0"/>
              <a:t>Credibility-Indexes require DOI before inclusion</a:t>
            </a:r>
          </a:p>
          <a:p>
            <a:r>
              <a:rPr lang="en-US" dirty="0" smtClean="0"/>
              <a:t>Discovery-Vendors</a:t>
            </a:r>
            <a:r>
              <a:rPr lang="en-US" baseline="0" dirty="0" smtClean="0"/>
              <a:t> share metadata with partner organizations</a:t>
            </a:r>
            <a:br>
              <a:rPr lang="en-US" baseline="0" dirty="0" smtClean="0"/>
            </a:br>
            <a:r>
              <a:rPr lang="en-US" baseline="0" dirty="0" smtClean="0"/>
              <a:t>Compliance-Meets certain grant requirements</a:t>
            </a:r>
            <a:endParaRPr lang="en-US" dirty="0" smtClean="0"/>
          </a:p>
        </p:txBody>
      </p:sp>
      <p:sp>
        <p:nvSpPr>
          <p:cNvPr id="4" name="Slide Number Placeholder 3"/>
          <p:cNvSpPr>
            <a:spLocks noGrp="1"/>
          </p:cNvSpPr>
          <p:nvPr>
            <p:ph type="sldNum" sz="quarter" idx="10"/>
          </p:nvPr>
        </p:nvSpPr>
        <p:spPr/>
        <p:txBody>
          <a:bodyPr/>
          <a:lstStyle/>
          <a:p>
            <a:fld id="{92894C46-3165-4E71-BE0F-37D5F6DF192A}" type="slidenum">
              <a:rPr lang="en-US" smtClean="0"/>
              <a:t>3</a:t>
            </a:fld>
            <a:endParaRPr lang="en-US"/>
          </a:p>
        </p:txBody>
      </p:sp>
    </p:spTree>
    <p:extLst>
      <p:ext uri="{BB962C8B-B14F-4D97-AF65-F5344CB8AC3E}">
        <p14:creationId xmlns:p14="http://schemas.microsoft.com/office/powerpoint/2010/main" val="1412999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 of process using </a:t>
            </a:r>
            <a:r>
              <a:rPr lang="en-US" dirty="0" err="1" smtClean="0"/>
              <a:t>oxygenxml</a:t>
            </a:r>
            <a:endParaRPr lang="en-US" dirty="0" smtClean="0"/>
          </a:p>
          <a:p>
            <a:r>
              <a:rPr lang="en-US" dirty="0" smtClean="0"/>
              <a:t>*demo of process</a:t>
            </a:r>
            <a:r>
              <a:rPr lang="en-US" baseline="0" dirty="0" smtClean="0"/>
              <a:t> using </a:t>
            </a:r>
            <a:r>
              <a:rPr lang="en-US" baseline="0" dirty="0" err="1" smtClean="0"/>
              <a:t>perl</a:t>
            </a:r>
            <a:r>
              <a:rPr lang="en-US" baseline="0" dirty="0" smtClean="0"/>
              <a:t> to transform finding </a:t>
            </a:r>
            <a:r>
              <a:rPr lang="en-US" baseline="0" smtClean="0"/>
              <a:t>aid information </a:t>
            </a:r>
            <a:endParaRPr lang="en-US" dirty="0"/>
          </a:p>
        </p:txBody>
      </p:sp>
      <p:sp>
        <p:nvSpPr>
          <p:cNvPr id="4" name="Slide Number Placeholder 3"/>
          <p:cNvSpPr>
            <a:spLocks noGrp="1"/>
          </p:cNvSpPr>
          <p:nvPr>
            <p:ph type="sldNum" sz="quarter" idx="10"/>
          </p:nvPr>
        </p:nvSpPr>
        <p:spPr/>
        <p:txBody>
          <a:bodyPr/>
          <a:lstStyle/>
          <a:p>
            <a:fld id="{92894C46-3165-4E71-BE0F-37D5F6DF192A}" type="slidenum">
              <a:rPr lang="en-US" smtClean="0"/>
              <a:t>13</a:t>
            </a:fld>
            <a:endParaRPr lang="en-US"/>
          </a:p>
        </p:txBody>
      </p:sp>
    </p:spTree>
    <p:extLst>
      <p:ext uri="{BB962C8B-B14F-4D97-AF65-F5344CB8AC3E}">
        <p14:creationId xmlns:p14="http://schemas.microsoft.com/office/powerpoint/2010/main" val="2978432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of the information shared was a nifty VB program in Excel to help</a:t>
            </a:r>
            <a:r>
              <a:rPr lang="en-US" baseline="0" dirty="0" smtClean="0"/>
              <a:t> with generating DOI numbers</a:t>
            </a:r>
          </a:p>
          <a:p>
            <a:r>
              <a:rPr lang="en-US" baseline="0" dirty="0" smtClean="0"/>
              <a:t>*changed it a little from the original - customized for our naming convention</a:t>
            </a:r>
          </a:p>
        </p:txBody>
      </p:sp>
      <p:sp>
        <p:nvSpPr>
          <p:cNvPr id="4" name="Slide Number Placeholder 3"/>
          <p:cNvSpPr>
            <a:spLocks noGrp="1"/>
          </p:cNvSpPr>
          <p:nvPr>
            <p:ph type="sldNum" sz="quarter" idx="10"/>
          </p:nvPr>
        </p:nvSpPr>
        <p:spPr/>
        <p:txBody>
          <a:bodyPr/>
          <a:lstStyle/>
          <a:p>
            <a:fld id="{92894C46-3165-4E71-BE0F-37D5F6DF192A}" type="slidenum">
              <a:rPr lang="en-US" smtClean="0"/>
              <a:t>14</a:t>
            </a:fld>
            <a:endParaRPr lang="en-US"/>
          </a:p>
        </p:txBody>
      </p:sp>
    </p:spTree>
    <p:extLst>
      <p:ext uri="{BB962C8B-B14F-4D97-AF65-F5344CB8AC3E}">
        <p14:creationId xmlns:p14="http://schemas.microsoft.com/office/powerpoint/2010/main" val="1534168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 3…. </a:t>
            </a:r>
            <a:r>
              <a:rPr lang="en-US" dirty="0" err="1" smtClean="0"/>
              <a:t>McGyver</a:t>
            </a:r>
            <a:r>
              <a:rPr lang="en-US" dirty="0" smtClean="0"/>
              <a:t> approach</a:t>
            </a:r>
          </a:p>
          <a:p>
            <a:pPr marL="228600" indent="-228600">
              <a:buAutoNum type="arabicPeriod"/>
            </a:pPr>
            <a:r>
              <a:rPr lang="en-US" dirty="0" smtClean="0"/>
              <a:t>Digi could easily export finding aid records from</a:t>
            </a:r>
            <a:r>
              <a:rPr lang="en-US" baseline="0" dirty="0" smtClean="0"/>
              <a:t> </a:t>
            </a:r>
            <a:r>
              <a:rPr lang="en-US" baseline="0" dirty="0" err="1" smtClean="0"/>
              <a:t>contentDM</a:t>
            </a:r>
            <a:r>
              <a:rPr lang="en-US" baseline="0" dirty="0" smtClean="0"/>
              <a:t> </a:t>
            </a:r>
            <a:r>
              <a:rPr lang="en-US" dirty="0" smtClean="0"/>
              <a:t>into Excel</a:t>
            </a:r>
            <a:r>
              <a:rPr lang="en-US" baseline="0" dirty="0" smtClean="0"/>
              <a:t>.  After checking incoming fields, I saved to a comma separated text file.</a:t>
            </a:r>
            <a:endParaRPr lang="en-US" baseline="0" dirty="0" smtClean="0">
              <a:sym typeface="Wingdings" panose="05000000000000000000" pitchFamily="2" charset="2"/>
            </a:endParaRPr>
          </a:p>
          <a:p>
            <a:pPr marL="228600" indent="-228600">
              <a:buAutoNum type="arabicPeriod"/>
            </a:pPr>
            <a:r>
              <a:rPr lang="en-US" baseline="0" dirty="0" smtClean="0">
                <a:sym typeface="Wingdings" panose="05000000000000000000" pitchFamily="2" charset="2"/>
              </a:rPr>
              <a:t>Used Perl to read each row and assigned variables by splitting at the comma.  Hard coded the xml tags and created a separate file for each row</a:t>
            </a:r>
          </a:p>
          <a:p>
            <a:pPr marL="228600" indent="-228600">
              <a:buAutoNum type="arabicPeriod"/>
            </a:pPr>
            <a:r>
              <a:rPr lang="en-US" baseline="0" dirty="0" smtClean="0">
                <a:sym typeface="Wingdings" panose="05000000000000000000" pitchFamily="2" charset="2"/>
              </a:rPr>
              <a:t>Submit files</a:t>
            </a:r>
          </a:p>
          <a:p>
            <a:pPr marL="0" indent="0">
              <a:buNone/>
            </a:pPr>
            <a:r>
              <a:rPr lang="en-US" baseline="0" dirty="0" smtClean="0">
                <a:sym typeface="Wingdings" panose="05000000000000000000" pitchFamily="2" charset="2"/>
              </a:rPr>
              <a:t>This is just the way I approached the problem based upon how I could get the files and quickly transform a small, fixed number of fields.  This option would not work well if you have a file with an unspecified number of fields.  Using the web form was not an option and CrossRef does not have a schema listed on their website specific to finding aids.  I used the posted content schema with a few required fields.</a:t>
            </a:r>
          </a:p>
        </p:txBody>
      </p:sp>
      <p:sp>
        <p:nvSpPr>
          <p:cNvPr id="4" name="Slide Number Placeholder 3"/>
          <p:cNvSpPr>
            <a:spLocks noGrp="1"/>
          </p:cNvSpPr>
          <p:nvPr>
            <p:ph type="sldNum" sz="quarter" idx="10"/>
          </p:nvPr>
        </p:nvSpPr>
        <p:spPr/>
        <p:txBody>
          <a:bodyPr/>
          <a:lstStyle/>
          <a:p>
            <a:fld id="{92894C46-3165-4E71-BE0F-37D5F6DF192A}" type="slidenum">
              <a:rPr lang="en-US" smtClean="0"/>
              <a:t>15</a:t>
            </a:fld>
            <a:endParaRPr lang="en-US"/>
          </a:p>
        </p:txBody>
      </p:sp>
    </p:spTree>
    <p:extLst>
      <p:ext uri="{BB962C8B-B14F-4D97-AF65-F5344CB8AC3E}">
        <p14:creationId xmlns:p14="http://schemas.microsoft.com/office/powerpoint/2010/main" val="4078960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894C46-3165-4E71-BE0F-37D5F6DF192A}" type="slidenum">
              <a:rPr lang="en-US" smtClean="0"/>
              <a:t>16</a:t>
            </a:fld>
            <a:endParaRPr lang="en-US"/>
          </a:p>
        </p:txBody>
      </p:sp>
    </p:spTree>
    <p:extLst>
      <p:ext uri="{BB962C8B-B14F-4D97-AF65-F5344CB8AC3E}">
        <p14:creationId xmlns:p14="http://schemas.microsoft.com/office/powerpoint/2010/main" val="3964928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Butters the</a:t>
            </a:r>
            <a:r>
              <a:rPr lang="en-US" baseline="0" dirty="0" smtClean="0"/>
              <a:t> cat</a:t>
            </a:r>
            <a:endParaRPr lang="en-US" dirty="0"/>
          </a:p>
        </p:txBody>
      </p:sp>
      <p:sp>
        <p:nvSpPr>
          <p:cNvPr id="4" name="Slide Number Placeholder 3"/>
          <p:cNvSpPr>
            <a:spLocks noGrp="1"/>
          </p:cNvSpPr>
          <p:nvPr>
            <p:ph type="sldNum" sz="quarter" idx="10"/>
          </p:nvPr>
        </p:nvSpPr>
        <p:spPr/>
        <p:txBody>
          <a:bodyPr/>
          <a:lstStyle/>
          <a:p>
            <a:fld id="{92894C46-3165-4E71-BE0F-37D5F6DF192A}" type="slidenum">
              <a:rPr lang="en-US" smtClean="0"/>
              <a:t>17</a:t>
            </a:fld>
            <a:endParaRPr lang="en-US"/>
          </a:p>
        </p:txBody>
      </p:sp>
    </p:spTree>
    <p:extLst>
      <p:ext uri="{BB962C8B-B14F-4D97-AF65-F5344CB8AC3E}">
        <p14:creationId xmlns:p14="http://schemas.microsoft.com/office/powerpoint/2010/main" val="2906602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USM has DOI’s:</a:t>
            </a:r>
            <a:endParaRPr lang="en-US" dirty="0" smtClean="0">
              <a:effectLst/>
            </a:endParaRPr>
          </a:p>
          <a:p>
            <a:pPr lvl="1"/>
            <a:r>
              <a:rPr lang="en-US" sz="1200" kern="1200" dirty="0" smtClean="0">
                <a:solidFill>
                  <a:schemeClr val="tx1"/>
                </a:solidFill>
                <a:effectLst/>
                <a:latin typeface="+mn-lt"/>
                <a:ea typeface="+mn-ea"/>
                <a:cs typeface="+mn-cs"/>
              </a:rPr>
              <a:t>Journal publishing in Aquila</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Gulf and Caribbean Research</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Datasets-Requests</a:t>
            </a:r>
            <a:r>
              <a:rPr lang="en-US" sz="1200" kern="1200" baseline="0" dirty="0" smtClean="0">
                <a:solidFill>
                  <a:schemeClr val="tx1"/>
                </a:solidFill>
                <a:effectLst/>
                <a:latin typeface="+mn-lt"/>
                <a:ea typeface="+mn-ea"/>
                <a:cs typeface="+mn-cs"/>
              </a:rPr>
              <a:t> by GIS faculty to fulfill journal requirements for publishing data</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Finding</a:t>
            </a:r>
            <a:r>
              <a:rPr lang="en-US" sz="1200" kern="1200" baseline="0" dirty="0" smtClean="0">
                <a:solidFill>
                  <a:schemeClr val="tx1"/>
                </a:solidFill>
                <a:effectLst/>
                <a:latin typeface="+mn-lt"/>
                <a:ea typeface="+mn-ea"/>
                <a:cs typeface="+mn-cs"/>
              </a:rPr>
              <a:t> Aids-Persistent links were needed for migration to a new platform</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894C46-3165-4E71-BE0F-37D5F6DF192A}" type="slidenum">
              <a:rPr lang="en-US" smtClean="0"/>
              <a:t>4</a:t>
            </a:fld>
            <a:endParaRPr lang="en-US"/>
          </a:p>
        </p:txBody>
      </p:sp>
    </p:spTree>
    <p:extLst>
      <p:ext uri="{BB962C8B-B14F-4D97-AF65-F5344CB8AC3E}">
        <p14:creationId xmlns:p14="http://schemas.microsoft.com/office/powerpoint/2010/main" val="2484991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smtClean="0"/>
              <a:t>An </a:t>
            </a:r>
            <a:r>
              <a:rPr lang="en-US" baseline="0" dirty="0" smtClean="0"/>
              <a:t>author creates content then submits to publisher</a:t>
            </a:r>
          </a:p>
          <a:p>
            <a:pPr marL="228600" indent="-228600">
              <a:buAutoNum type="arabicPeriod"/>
            </a:pPr>
            <a:r>
              <a:rPr lang="en-US" baseline="0" dirty="0" smtClean="0"/>
              <a:t>publisher assigns DOI and registers with a vendor.  The DOI provides a stable, persistent link to the content</a:t>
            </a:r>
          </a:p>
          <a:p>
            <a:pPr marL="228600" indent="-228600">
              <a:buAutoNum type="arabicPeriod"/>
            </a:pPr>
            <a:r>
              <a:rPr lang="en-US" baseline="0" dirty="0" smtClean="0"/>
              <a:t>Publisher posts DOI and link to landing page for the original content</a:t>
            </a:r>
          </a:p>
          <a:p>
            <a:pPr marL="228600" indent="-228600">
              <a:buAutoNum type="arabicPeriod"/>
            </a:pPr>
            <a:r>
              <a:rPr lang="en-US" baseline="0" dirty="0" smtClean="0"/>
              <a:t>Publisher submits metadata updates as needed</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2894C46-3165-4E71-BE0F-37D5F6DF192A}" type="slidenum">
              <a:rPr lang="en-US" smtClean="0"/>
              <a:t>5</a:t>
            </a:fld>
            <a:endParaRPr lang="en-US"/>
          </a:p>
        </p:txBody>
      </p:sp>
    </p:spTree>
    <p:extLst>
      <p:ext uri="{BB962C8B-B14F-4D97-AF65-F5344CB8AC3E}">
        <p14:creationId xmlns:p14="http://schemas.microsoft.com/office/powerpoint/2010/main" val="353492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400" kern="1200" dirty="0" smtClean="0">
                <a:solidFill>
                  <a:schemeClr val="tx1"/>
                </a:solidFill>
                <a:effectLst/>
                <a:latin typeface="+mn-lt"/>
                <a:ea typeface="+mn-ea"/>
                <a:cs typeface="+mn-cs"/>
              </a:rPr>
              <a:t>There</a:t>
            </a:r>
            <a:r>
              <a:rPr lang="en-US" sz="1400" kern="1200" baseline="0" dirty="0" smtClean="0">
                <a:solidFill>
                  <a:schemeClr val="tx1"/>
                </a:solidFill>
                <a:effectLst/>
                <a:latin typeface="+mn-lt"/>
                <a:ea typeface="+mn-ea"/>
                <a:cs typeface="+mn-cs"/>
              </a:rPr>
              <a:t> are a few vendors to choose from for registering DOI’s.  The following are some of the more popular U.S. options.  Each vendor has different policies and costs.  You need to research each to determine what pricing model or policies fit your needs.</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894C46-3165-4E71-BE0F-37D5F6DF192A}" type="slidenum">
              <a:rPr lang="en-US" smtClean="0"/>
              <a:t>6</a:t>
            </a:fld>
            <a:endParaRPr lang="en-US"/>
          </a:p>
        </p:txBody>
      </p:sp>
    </p:spTree>
    <p:extLst>
      <p:ext uri="{BB962C8B-B14F-4D97-AF65-F5344CB8AC3E}">
        <p14:creationId xmlns:p14="http://schemas.microsoft.com/office/powerpoint/2010/main" val="1645676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894C46-3165-4E71-BE0F-37D5F6DF192A}" type="slidenum">
              <a:rPr lang="en-US" smtClean="0"/>
              <a:t>7</a:t>
            </a:fld>
            <a:endParaRPr lang="en-US"/>
          </a:p>
        </p:txBody>
      </p:sp>
    </p:spTree>
    <p:extLst>
      <p:ext uri="{BB962C8B-B14F-4D97-AF65-F5344CB8AC3E}">
        <p14:creationId xmlns:p14="http://schemas.microsoft.com/office/powerpoint/2010/main" val="460845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Directory Indicator-Vendor</a:t>
            </a:r>
            <a:br>
              <a:rPr lang="en-US" dirty="0" smtClean="0"/>
            </a:br>
            <a:r>
              <a:rPr lang="en-US" dirty="0" smtClean="0"/>
              <a:t>Registrant</a:t>
            </a:r>
            <a:r>
              <a:rPr lang="en-US" baseline="0" dirty="0" smtClean="0"/>
              <a:t> Code-Institution</a:t>
            </a:r>
            <a:br>
              <a:rPr lang="en-US" baseline="0" dirty="0" smtClean="0"/>
            </a:br>
            <a:r>
              <a:rPr lang="en-US" baseline="0" dirty="0" smtClean="0"/>
              <a:t>Suffix-Specific Content</a:t>
            </a:r>
          </a:p>
          <a:p>
            <a:r>
              <a:rPr lang="en-US" baseline="0" dirty="0" smtClean="0"/>
              <a:t>RA Control vs Institution Control over suffix naming</a:t>
            </a:r>
            <a:br>
              <a:rPr lang="en-US" baseline="0" dirty="0" smtClean="0"/>
            </a:br>
            <a:r>
              <a:rPr lang="en-US" baseline="0" dirty="0" smtClean="0"/>
              <a:t>Journal Prefix + Volume/issue + article </a:t>
            </a:r>
            <a:r>
              <a:rPr lang="en-US" baseline="0" dirty="0" smtClean="0">
                <a:sym typeface="Wingdings" panose="05000000000000000000" pitchFamily="2" charset="2"/>
              </a:rPr>
              <a:t> EX: GCR.2801.01</a:t>
            </a:r>
            <a:endParaRPr lang="en-US" dirty="0"/>
          </a:p>
        </p:txBody>
      </p:sp>
      <p:sp>
        <p:nvSpPr>
          <p:cNvPr id="4" name="Slide Number Placeholder 3"/>
          <p:cNvSpPr>
            <a:spLocks noGrp="1"/>
          </p:cNvSpPr>
          <p:nvPr>
            <p:ph type="sldNum" sz="quarter" idx="10"/>
          </p:nvPr>
        </p:nvSpPr>
        <p:spPr/>
        <p:txBody>
          <a:bodyPr/>
          <a:lstStyle/>
          <a:p>
            <a:fld id="{92894C46-3165-4E71-BE0F-37D5F6DF192A}" type="slidenum">
              <a:rPr lang="en-US" smtClean="0"/>
              <a:t>8</a:t>
            </a:fld>
            <a:endParaRPr lang="en-US"/>
          </a:p>
        </p:txBody>
      </p:sp>
    </p:spTree>
    <p:extLst>
      <p:ext uri="{BB962C8B-B14F-4D97-AF65-F5344CB8AC3E}">
        <p14:creationId xmlns:p14="http://schemas.microsoft.com/office/powerpoint/2010/main" val="3533001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Outbound</a:t>
            </a:r>
            <a:r>
              <a:rPr lang="en-US" baseline="0" dirty="0" smtClean="0"/>
              <a:t> linking </a:t>
            </a:r>
            <a:r>
              <a:rPr lang="en-US" baseline="0" dirty="0" smtClean="0">
                <a:sym typeface="Wingdings" panose="05000000000000000000" pitchFamily="2" charset="2"/>
              </a:rPr>
              <a:t> citations within the article you submit to </a:t>
            </a:r>
            <a:r>
              <a:rPr lang="en-US" baseline="0" dirty="0" err="1" smtClean="0">
                <a:sym typeface="Wingdings" panose="05000000000000000000" pitchFamily="2" charset="2"/>
              </a:rPr>
              <a:t>crossref</a:t>
            </a:r>
            <a:r>
              <a:rPr lang="en-US" baseline="0" dirty="0" smtClean="0">
                <a:sym typeface="Wingdings" panose="05000000000000000000" pitchFamily="2" charset="2"/>
              </a:rPr>
              <a:t> must contain DOI links if they exist. Ex:  if I cite another journal article within my article, I have to included that DOI link in my citation.  This applies to just journal articles.  Not needed for book citations, or newspapers, </a:t>
            </a:r>
            <a:r>
              <a:rPr lang="en-US" baseline="0" dirty="0" err="1" smtClean="0">
                <a:sym typeface="Wingdings" panose="05000000000000000000" pitchFamily="2" charset="2"/>
              </a:rPr>
              <a:t>ect</a:t>
            </a:r>
            <a:r>
              <a:rPr lang="en-US" baseline="0" dirty="0" smtClean="0">
                <a:sym typeface="Wingdings" panose="05000000000000000000" pitchFamily="2" charset="2"/>
              </a:rPr>
              <a:t>…</a:t>
            </a:r>
          </a:p>
          <a:p>
            <a:r>
              <a:rPr lang="en-US" baseline="0" dirty="0" smtClean="0">
                <a:sym typeface="Wingdings" panose="05000000000000000000" pitchFamily="2" charset="2"/>
              </a:rPr>
              <a:t>24  this helps prevent posting DOI numbers that have not been registered and go to a 404 error page</a:t>
            </a:r>
          </a:p>
          <a:p>
            <a:r>
              <a:rPr lang="en-US" baseline="0" dirty="0" smtClean="0">
                <a:sym typeface="Wingdings" panose="05000000000000000000" pitchFamily="2" charset="2"/>
              </a:rPr>
              <a:t>Resolution reports  provides usage information regarding how many times a DOI link is clicked as well as any errors (can be either a problem with the metadata or user error)</a:t>
            </a:r>
          </a:p>
          <a:p>
            <a:endParaRPr lang="en-US" baseline="0" dirty="0" smtClean="0">
              <a:sym typeface="Wingdings" panose="05000000000000000000" pitchFamily="2" charset="2"/>
            </a:endParaRPr>
          </a:p>
          <a:p>
            <a:endParaRPr lang="en-US" baseline="0" dirty="0" smtClean="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92894C46-3165-4E71-BE0F-37D5F6DF192A}" type="slidenum">
              <a:rPr lang="en-US" smtClean="0"/>
              <a:t>9</a:t>
            </a:fld>
            <a:endParaRPr lang="en-US"/>
          </a:p>
        </p:txBody>
      </p:sp>
    </p:spTree>
    <p:extLst>
      <p:ext uri="{BB962C8B-B14F-4D97-AF65-F5344CB8AC3E}">
        <p14:creationId xmlns:p14="http://schemas.microsoft.com/office/powerpoint/2010/main" val="3417399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Options a</a:t>
            </a:r>
            <a:r>
              <a:rPr lang="en-US" dirty="0" smtClean="0"/>
              <a:t>fter reading through</a:t>
            </a:r>
            <a:r>
              <a:rPr lang="en-US" baseline="0" dirty="0" smtClean="0"/>
              <a:t> documentation…..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used more for individually published articles whereas full issues and back issues it would be better to automate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Option 1:  *This could be a lot of fun if you need to submit a large number of back issues*</a:t>
            </a:r>
            <a:endParaRPr lang="en-US" dirty="0"/>
          </a:p>
        </p:txBody>
      </p:sp>
      <p:sp>
        <p:nvSpPr>
          <p:cNvPr id="4" name="Slide Number Placeholder 3"/>
          <p:cNvSpPr>
            <a:spLocks noGrp="1"/>
          </p:cNvSpPr>
          <p:nvPr>
            <p:ph type="sldNum" sz="quarter" idx="10"/>
          </p:nvPr>
        </p:nvSpPr>
        <p:spPr/>
        <p:txBody>
          <a:bodyPr/>
          <a:lstStyle/>
          <a:p>
            <a:fld id="{92894C46-3165-4E71-BE0F-37D5F6DF192A}" type="slidenum">
              <a:rPr lang="en-US" smtClean="0"/>
              <a:t>11</a:t>
            </a:fld>
            <a:endParaRPr lang="en-US"/>
          </a:p>
        </p:txBody>
      </p:sp>
    </p:spTree>
    <p:extLst>
      <p:ext uri="{BB962C8B-B14F-4D97-AF65-F5344CB8AC3E}">
        <p14:creationId xmlns:p14="http://schemas.microsoft.com/office/powerpoint/2010/main" val="3299575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Reached out to the Digital Commons listserv for help getting started- Isaac Gilman at Pacific University (Oregon) shared information received from Janice Chan at Edith Cowan University (ECU) (Australia</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92894C46-3165-4E71-BE0F-37D5F6DF192A}" type="slidenum">
              <a:rPr lang="en-US" smtClean="0"/>
              <a:t>12</a:t>
            </a:fld>
            <a:endParaRPr lang="en-US"/>
          </a:p>
        </p:txBody>
      </p:sp>
    </p:spTree>
    <p:extLst>
      <p:ext uri="{BB962C8B-B14F-4D97-AF65-F5344CB8AC3E}">
        <p14:creationId xmlns:p14="http://schemas.microsoft.com/office/powerpoint/2010/main" val="53186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92050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585109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0420166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9372139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9509326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4/18/2017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3729206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4/18/2017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013450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09439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93574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460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3759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7655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6402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4/18/2017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1427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4/18/2017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67794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4/18/2017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5490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33649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4/18/2017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480750012"/>
      </p:ext>
    </p:extLst>
  </p:cSld>
  <p:clrMap bg1="dk1" tx1="lt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en.wikipedia.org/wiki/Comparison_of_XML_editors" TargetMode="External"/><Relationship Id="rId4" Type="http://schemas.openxmlformats.org/officeDocument/2006/relationships/hyperlink" Target="http://www.gutenberg.us/articles/comparison_of_xml_editors"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8" Type="http://schemas.openxmlformats.org/officeDocument/2006/relationships/hyperlink" Target="https://github.com/gilmani/oaipmh_jats" TargetMode="External"/><Relationship Id="rId3" Type="http://schemas.openxmlformats.org/officeDocument/2006/relationships/hyperlink" Target="http://www.apastyle.org/learn/faqs/what-is-doi.aspx" TargetMode="External"/><Relationship Id="rId7" Type="http://schemas.openxmlformats.org/officeDocument/2006/relationships/hyperlink" Target="https://www.crossref.org/get-started/content-registrat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crossref.org/webinars/#contentreg" TargetMode="External"/><Relationship Id="rId5" Type="http://schemas.openxmlformats.org/officeDocument/2006/relationships/hyperlink" Target="http://ezid.cdlib.org/learn/crossref_faq" TargetMode="External"/><Relationship Id="rId10" Type="http://schemas.openxmlformats.org/officeDocument/2006/relationships/hyperlink" Target="mailto:jenniferjohnson@usm.edu" TargetMode="External"/><Relationship Id="rId4" Type="http://schemas.openxmlformats.org/officeDocument/2006/relationships/hyperlink" Target="http://www.doi.org/registration_agencies.html" TargetMode="External"/><Relationship Id="rId9" Type="http://schemas.openxmlformats.org/officeDocument/2006/relationships/hyperlink" Target="https://github.com/icecjan/bepress-crossref-do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3.xml"/><Relationship Id="rId16" Type="http://schemas.openxmlformats.org/officeDocument/2006/relationships/diagramColors" Target="../diagrams/colors5.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png"/><Relationship Id="rId7" Type="http://schemas.openxmlformats.org/officeDocument/2006/relationships/diagramColors" Target="../diagrams/colors6.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647731"/>
            <a:ext cx="8825658" cy="2722244"/>
          </a:xfrm>
        </p:spPr>
        <p:txBody>
          <a:bodyPr/>
          <a:lstStyle/>
          <a:p>
            <a:pPr algn="ctr"/>
            <a:r>
              <a:rPr lang="en-US" dirty="0" smtClean="0"/>
              <a:t>The How and Why of DOI</a:t>
            </a:r>
            <a:endParaRPr lang="en-US" dirty="0"/>
          </a:p>
        </p:txBody>
      </p:sp>
      <p:sp>
        <p:nvSpPr>
          <p:cNvPr id="3" name="Subtitle 2"/>
          <p:cNvSpPr>
            <a:spLocks noGrp="1"/>
          </p:cNvSpPr>
          <p:nvPr>
            <p:ph type="subTitle" idx="1"/>
          </p:nvPr>
        </p:nvSpPr>
        <p:spPr>
          <a:xfrm>
            <a:off x="1154955" y="4895074"/>
            <a:ext cx="8825658" cy="1869519"/>
          </a:xfrm>
        </p:spPr>
        <p:txBody>
          <a:bodyPr/>
          <a:lstStyle/>
          <a:p>
            <a:r>
              <a:rPr lang="en-US" dirty="0" smtClean="0"/>
              <a:t>Assigning DOI’s to IR content</a:t>
            </a:r>
          </a:p>
          <a:p>
            <a:endParaRPr lang="en-US" dirty="0"/>
          </a:p>
          <a:p>
            <a:r>
              <a:rPr lang="en-US" sz="1600" dirty="0" smtClean="0"/>
              <a:t>Jennie </a:t>
            </a:r>
            <a:r>
              <a:rPr lang="en-US" sz="1600" dirty="0" err="1" smtClean="0"/>
              <a:t>vance</a:t>
            </a:r>
            <a:r>
              <a:rPr lang="en-US" sz="1600" dirty="0" smtClean="0"/>
              <a:t>, </a:t>
            </a:r>
            <a:r>
              <a:rPr lang="en-US" sz="1600" dirty="0" err="1" smtClean="0"/>
              <a:t>ir</a:t>
            </a:r>
            <a:r>
              <a:rPr lang="en-US" sz="1600" dirty="0" smtClean="0"/>
              <a:t> specialist</a:t>
            </a:r>
          </a:p>
          <a:p>
            <a:r>
              <a:rPr lang="en-US" sz="1600" dirty="0" smtClean="0"/>
              <a:t>JJ Johnson, </a:t>
            </a:r>
            <a:r>
              <a:rPr lang="en-US" sz="1600" dirty="0" err="1" smtClean="0"/>
              <a:t>Ils</a:t>
            </a:r>
            <a:r>
              <a:rPr lang="en-US" sz="1600" dirty="0" smtClean="0"/>
              <a:t> manager</a:t>
            </a:r>
            <a:endParaRPr lang="en-US" sz="1600" dirty="0"/>
          </a:p>
        </p:txBody>
      </p:sp>
    </p:spTree>
    <p:extLst>
      <p:ext uri="{BB962C8B-B14F-4D97-AF65-F5344CB8AC3E}">
        <p14:creationId xmlns:p14="http://schemas.microsoft.com/office/powerpoint/2010/main" val="1455520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31887" y="168275"/>
            <a:ext cx="9115425" cy="6572250"/>
          </a:xfrm>
          <a:prstGeom prst="rect">
            <a:avLst/>
          </a:prstGeom>
        </p:spPr>
      </p:pic>
    </p:spTree>
    <p:extLst>
      <p:ext uri="{BB962C8B-B14F-4D97-AF65-F5344CB8AC3E}">
        <p14:creationId xmlns:p14="http://schemas.microsoft.com/office/powerpoint/2010/main" val="4065306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951" y="139258"/>
            <a:ext cx="9404723" cy="756322"/>
          </a:xfrm>
        </p:spPr>
        <p:txBody>
          <a:bodyPr/>
          <a:lstStyle/>
          <a:p>
            <a:pPr algn="ctr"/>
            <a:r>
              <a:rPr lang="en-US" dirty="0" smtClean="0"/>
              <a:t>Submitting Metadata</a:t>
            </a:r>
            <a:endParaRPr lang="en-US" dirty="0"/>
          </a:p>
        </p:txBody>
      </p:sp>
      <p:sp>
        <p:nvSpPr>
          <p:cNvPr id="6" name="TextBox 5"/>
          <p:cNvSpPr txBox="1"/>
          <p:nvPr/>
        </p:nvSpPr>
        <p:spPr>
          <a:xfrm>
            <a:off x="731520" y="1274936"/>
            <a:ext cx="10749280" cy="461665"/>
          </a:xfrm>
          <a:prstGeom prst="rect">
            <a:avLst/>
          </a:prstGeom>
          <a:noFill/>
        </p:spPr>
        <p:txBody>
          <a:bodyPr wrap="square" rtlCol="0">
            <a:spAutoFit/>
          </a:bodyPr>
          <a:lstStyle/>
          <a:p>
            <a:r>
              <a:rPr lang="en-US" sz="2400" dirty="0" smtClean="0"/>
              <a:t>Use the web form to manually enter metadata for each journal volume</a:t>
            </a:r>
          </a:p>
        </p:txBody>
      </p:sp>
      <p:sp>
        <p:nvSpPr>
          <p:cNvPr id="10" name="TextBox 9"/>
          <p:cNvSpPr txBox="1"/>
          <p:nvPr/>
        </p:nvSpPr>
        <p:spPr>
          <a:xfrm>
            <a:off x="431800" y="813271"/>
            <a:ext cx="1645920" cy="461665"/>
          </a:xfrm>
          <a:prstGeom prst="rect">
            <a:avLst/>
          </a:prstGeom>
          <a:noFill/>
        </p:spPr>
        <p:txBody>
          <a:bodyPr wrap="square" rtlCol="0">
            <a:spAutoFit/>
          </a:bodyPr>
          <a:lstStyle/>
          <a:p>
            <a:r>
              <a:rPr lang="en-US" sz="2400" dirty="0" smtClean="0"/>
              <a:t>Option 1:</a:t>
            </a:r>
            <a:endParaRPr lang="en-US" sz="2400" dirty="0"/>
          </a:p>
        </p:txBody>
      </p:sp>
      <p:pic>
        <p:nvPicPr>
          <p:cNvPr id="13" name="Picture 12"/>
          <p:cNvPicPr>
            <a:picLocks noChangeAspect="1"/>
          </p:cNvPicPr>
          <p:nvPr/>
        </p:nvPicPr>
        <p:blipFill>
          <a:blip r:embed="rId3"/>
          <a:stretch>
            <a:fillRect/>
          </a:stretch>
        </p:blipFill>
        <p:spPr>
          <a:xfrm>
            <a:off x="2259114" y="1736601"/>
            <a:ext cx="6578809" cy="4998950"/>
          </a:xfrm>
          <a:prstGeom prst="rect">
            <a:avLst/>
          </a:prstGeom>
        </p:spPr>
      </p:pic>
    </p:spTree>
    <p:extLst>
      <p:ext uri="{BB962C8B-B14F-4D97-AF65-F5344CB8AC3E}">
        <p14:creationId xmlns:p14="http://schemas.microsoft.com/office/powerpoint/2010/main" val="3994230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witter &lt;strong&gt;Help&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7528" y="1262888"/>
            <a:ext cx="2919984" cy="3133344"/>
          </a:xfrm>
          <a:prstGeom prst="rect">
            <a:avLst/>
          </a:prstGeom>
        </p:spPr>
      </p:pic>
      <p:sp>
        <p:nvSpPr>
          <p:cNvPr id="7" name="TextBox 6"/>
          <p:cNvSpPr txBox="1"/>
          <p:nvPr/>
        </p:nvSpPr>
        <p:spPr>
          <a:xfrm>
            <a:off x="310606" y="2392487"/>
            <a:ext cx="3901440" cy="461665"/>
          </a:xfrm>
          <a:prstGeom prst="rect">
            <a:avLst/>
          </a:prstGeom>
          <a:noFill/>
        </p:spPr>
        <p:txBody>
          <a:bodyPr wrap="square" rtlCol="0">
            <a:spAutoFit/>
          </a:bodyPr>
          <a:lstStyle/>
          <a:p>
            <a:r>
              <a:rPr lang="en-US" sz="2400" dirty="0" smtClean="0"/>
              <a:t>XML Editors</a:t>
            </a:r>
            <a:endParaRPr lang="en-US" sz="2400" dirty="0"/>
          </a:p>
        </p:txBody>
      </p:sp>
      <p:sp>
        <p:nvSpPr>
          <p:cNvPr id="9" name="TextBox 8"/>
          <p:cNvSpPr txBox="1"/>
          <p:nvPr/>
        </p:nvSpPr>
        <p:spPr>
          <a:xfrm>
            <a:off x="310606" y="2854152"/>
            <a:ext cx="9316720" cy="3785652"/>
          </a:xfrm>
          <a:prstGeom prst="rect">
            <a:avLst/>
          </a:prstGeom>
          <a:noFill/>
        </p:spPr>
        <p:txBody>
          <a:bodyPr wrap="square" rtlCol="0">
            <a:spAutoFit/>
          </a:bodyPr>
          <a:lstStyle/>
          <a:p>
            <a:r>
              <a:rPr lang="en-US" sz="2400" dirty="0" smtClean="0"/>
              <a:t>Several open source and proprietary XML editors are available.  It depends on personal preference such as whether you want a GUI interface or if you are happy with collapsible nodes and using plugins through a text editor.</a:t>
            </a:r>
          </a:p>
          <a:p>
            <a:endParaRPr lang="en-US" sz="2400" dirty="0"/>
          </a:p>
          <a:p>
            <a:r>
              <a:rPr lang="en-US" sz="2400" dirty="0" smtClean="0"/>
              <a:t>Comparison of editors</a:t>
            </a:r>
          </a:p>
          <a:p>
            <a:r>
              <a:rPr lang="en-US" sz="2400" dirty="0">
                <a:hlinkClick r:id="rId4"/>
              </a:rPr>
              <a:t>http://</a:t>
            </a:r>
            <a:r>
              <a:rPr lang="en-US" sz="2400" dirty="0" smtClean="0">
                <a:hlinkClick r:id="rId4"/>
              </a:rPr>
              <a:t>www.gutenberg.us/articles/comparison_of_xml_editors</a:t>
            </a:r>
            <a:endParaRPr lang="en-US" sz="2400" dirty="0" smtClean="0"/>
          </a:p>
          <a:p>
            <a:r>
              <a:rPr lang="en-US" sz="2400" dirty="0">
                <a:hlinkClick r:id="rId5"/>
              </a:rPr>
              <a:t>https://</a:t>
            </a:r>
            <a:r>
              <a:rPr lang="en-US" sz="2400" dirty="0" smtClean="0">
                <a:hlinkClick r:id="rId5"/>
              </a:rPr>
              <a:t>en.wikipedia.org/wiki/Comparison_of_XML_editors</a:t>
            </a:r>
            <a:endParaRPr lang="en-US" sz="2400" dirty="0" smtClean="0"/>
          </a:p>
          <a:p>
            <a:endParaRPr lang="en-US" sz="2400" dirty="0" smtClean="0"/>
          </a:p>
          <a:p>
            <a:endParaRPr lang="en-US" sz="2400" dirty="0"/>
          </a:p>
        </p:txBody>
      </p:sp>
      <p:sp>
        <p:nvSpPr>
          <p:cNvPr id="3" name="TextBox 2"/>
          <p:cNvSpPr txBox="1"/>
          <p:nvPr/>
        </p:nvSpPr>
        <p:spPr>
          <a:xfrm>
            <a:off x="301898" y="972396"/>
            <a:ext cx="1959428" cy="461665"/>
          </a:xfrm>
          <a:prstGeom prst="rect">
            <a:avLst/>
          </a:prstGeom>
          <a:noFill/>
        </p:spPr>
        <p:txBody>
          <a:bodyPr wrap="square" rtlCol="0">
            <a:spAutoFit/>
          </a:bodyPr>
          <a:lstStyle/>
          <a:p>
            <a:r>
              <a:rPr lang="en-US" sz="2400" dirty="0" smtClean="0"/>
              <a:t>Listserv</a:t>
            </a:r>
          </a:p>
        </p:txBody>
      </p:sp>
      <p:sp>
        <p:nvSpPr>
          <p:cNvPr id="4" name="TextBox 3"/>
          <p:cNvSpPr txBox="1"/>
          <p:nvPr/>
        </p:nvSpPr>
        <p:spPr>
          <a:xfrm>
            <a:off x="310606" y="1434061"/>
            <a:ext cx="8572137" cy="461665"/>
          </a:xfrm>
          <a:prstGeom prst="rect">
            <a:avLst/>
          </a:prstGeom>
          <a:noFill/>
        </p:spPr>
        <p:txBody>
          <a:bodyPr wrap="square" rtlCol="0">
            <a:spAutoFit/>
          </a:bodyPr>
          <a:lstStyle/>
          <a:p>
            <a:r>
              <a:rPr lang="en-US" sz="2400" dirty="0" smtClean="0"/>
              <a:t>Digital Commons was a great resource for information</a:t>
            </a:r>
            <a:endParaRPr lang="en-US" sz="2400" dirty="0"/>
          </a:p>
        </p:txBody>
      </p:sp>
    </p:spTree>
    <p:extLst>
      <p:ext uri="{BB962C8B-B14F-4D97-AF65-F5344CB8AC3E}">
        <p14:creationId xmlns:p14="http://schemas.microsoft.com/office/powerpoint/2010/main" val="3470614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3058160" y="104055"/>
          <a:ext cx="8930640" cy="4780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69900" y="1005840"/>
            <a:ext cx="2692400" cy="1569660"/>
          </a:xfrm>
          <a:prstGeom prst="rect">
            <a:avLst/>
          </a:prstGeom>
          <a:noFill/>
        </p:spPr>
        <p:txBody>
          <a:bodyPr wrap="square" rtlCol="0">
            <a:spAutoFit/>
          </a:bodyPr>
          <a:lstStyle/>
          <a:p>
            <a:r>
              <a:rPr lang="en-US" sz="2400" dirty="0" smtClean="0"/>
              <a:t>Option 2:</a:t>
            </a:r>
          </a:p>
          <a:p>
            <a:r>
              <a:rPr lang="en-US" sz="2400" dirty="0" smtClean="0"/>
              <a:t>Automate some of the process with code</a:t>
            </a:r>
            <a:endParaRPr lang="en-US" sz="2400" dirty="0"/>
          </a:p>
        </p:txBody>
      </p:sp>
      <p:sp>
        <p:nvSpPr>
          <p:cNvPr id="6" name="TextBox 5"/>
          <p:cNvSpPr txBox="1"/>
          <p:nvPr/>
        </p:nvSpPr>
        <p:spPr>
          <a:xfrm>
            <a:off x="469900" y="5577160"/>
            <a:ext cx="10990580" cy="461665"/>
          </a:xfrm>
          <a:prstGeom prst="rect">
            <a:avLst/>
          </a:prstGeom>
          <a:noFill/>
        </p:spPr>
        <p:txBody>
          <a:bodyPr wrap="square" rtlCol="0">
            <a:spAutoFit/>
          </a:bodyPr>
          <a:lstStyle/>
          <a:p>
            <a:r>
              <a:rPr lang="en-US" sz="2400" dirty="0" smtClean="0"/>
              <a:t>Option 3:  A little creative coding with your favorite language and Excel</a:t>
            </a:r>
            <a:endParaRPr lang="en-US" sz="2400" dirty="0"/>
          </a:p>
        </p:txBody>
      </p:sp>
    </p:spTree>
    <p:extLst>
      <p:ext uri="{BB962C8B-B14F-4D97-AF65-F5344CB8AC3E}">
        <p14:creationId xmlns:p14="http://schemas.microsoft.com/office/powerpoint/2010/main" val="3182683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803" y="91661"/>
            <a:ext cx="2838769" cy="512482"/>
          </a:xfrm>
        </p:spPr>
        <p:txBody>
          <a:bodyPr/>
          <a:lstStyle/>
          <a:p>
            <a:r>
              <a:rPr lang="en-US" sz="2800" dirty="0" smtClean="0"/>
              <a:t>Using Excel</a:t>
            </a:r>
            <a:endParaRPr lang="en-US" sz="2800" dirty="0"/>
          </a:p>
        </p:txBody>
      </p:sp>
      <p:sp>
        <p:nvSpPr>
          <p:cNvPr id="3" name="TextBox 2"/>
          <p:cNvSpPr txBox="1"/>
          <p:nvPr/>
        </p:nvSpPr>
        <p:spPr>
          <a:xfrm>
            <a:off x="540067" y="4580731"/>
            <a:ext cx="4235133" cy="923330"/>
          </a:xfrm>
          <a:prstGeom prst="rect">
            <a:avLst/>
          </a:prstGeom>
          <a:noFill/>
        </p:spPr>
        <p:txBody>
          <a:bodyPr wrap="square" rtlCol="0">
            <a:spAutoFit/>
          </a:bodyPr>
          <a:lstStyle/>
          <a:p>
            <a:r>
              <a:rPr lang="en-US" dirty="0" smtClean="0"/>
              <a:t>Assist with generating DOI numbers</a:t>
            </a:r>
          </a:p>
          <a:p>
            <a:r>
              <a:rPr lang="en-US" dirty="0" smtClean="0"/>
              <a:t>Helpful when batch loading DOI numbers to IR</a:t>
            </a:r>
            <a:endParaRPr lang="en-US" dirty="0"/>
          </a:p>
        </p:txBody>
      </p:sp>
      <p:pic>
        <p:nvPicPr>
          <p:cNvPr id="4" name="Picture 3"/>
          <p:cNvPicPr>
            <a:picLocks noChangeAspect="1"/>
          </p:cNvPicPr>
          <p:nvPr/>
        </p:nvPicPr>
        <p:blipFill>
          <a:blip r:embed="rId3"/>
          <a:stretch>
            <a:fillRect/>
          </a:stretch>
        </p:blipFill>
        <p:spPr>
          <a:xfrm>
            <a:off x="121603" y="768827"/>
            <a:ext cx="6868477" cy="3071653"/>
          </a:xfrm>
          <a:prstGeom prst="rect">
            <a:avLst/>
          </a:prstGeom>
        </p:spPr>
      </p:pic>
      <p:pic>
        <p:nvPicPr>
          <p:cNvPr id="5" name="Picture 4"/>
          <p:cNvPicPr>
            <a:picLocks noChangeAspect="1"/>
          </p:cNvPicPr>
          <p:nvPr/>
        </p:nvPicPr>
        <p:blipFill>
          <a:blip r:embed="rId4"/>
          <a:stretch>
            <a:fillRect/>
          </a:stretch>
        </p:blipFill>
        <p:spPr>
          <a:xfrm>
            <a:off x="5061267" y="2304653"/>
            <a:ext cx="7027545" cy="4327525"/>
          </a:xfrm>
          <a:prstGeom prst="rect">
            <a:avLst/>
          </a:prstGeom>
        </p:spPr>
      </p:pic>
    </p:spTree>
    <p:extLst>
      <p:ext uri="{BB962C8B-B14F-4D97-AF65-F5344CB8AC3E}">
        <p14:creationId xmlns:p14="http://schemas.microsoft.com/office/powerpoint/2010/main" val="624586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791" y="432398"/>
            <a:ext cx="8823009" cy="532802"/>
          </a:xfrm>
        </p:spPr>
        <p:txBody>
          <a:bodyPr/>
          <a:lstStyle/>
          <a:p>
            <a:r>
              <a:rPr lang="en-US" sz="2400" dirty="0" smtClean="0"/>
              <a:t>Getting a Little Creative with Excel and Scripting Example</a:t>
            </a:r>
            <a:endParaRPr lang="en-US" sz="2400" dirty="0"/>
          </a:p>
        </p:txBody>
      </p:sp>
      <p:sp>
        <p:nvSpPr>
          <p:cNvPr id="3" name="TextBox 2"/>
          <p:cNvSpPr txBox="1"/>
          <p:nvPr/>
        </p:nvSpPr>
        <p:spPr>
          <a:xfrm>
            <a:off x="1122680" y="1952349"/>
            <a:ext cx="9895840" cy="400110"/>
          </a:xfrm>
          <a:prstGeom prst="rect">
            <a:avLst/>
          </a:prstGeom>
          <a:noFill/>
        </p:spPr>
        <p:txBody>
          <a:bodyPr wrap="square" rtlCol="0">
            <a:spAutoFit/>
          </a:bodyPr>
          <a:lstStyle/>
          <a:p>
            <a:r>
              <a:rPr lang="en-US" sz="2000" dirty="0" smtClean="0"/>
              <a:t>Assigning DOI numbers to finding aids for the purpose of having persistent links</a:t>
            </a:r>
            <a:endParaRPr lang="en-US" sz="2000" dirty="0"/>
          </a:p>
        </p:txBody>
      </p:sp>
      <p:graphicFrame>
        <p:nvGraphicFramePr>
          <p:cNvPr id="5" name="Diagram 4"/>
          <p:cNvGraphicFramePr/>
          <p:nvPr>
            <p:extLst/>
          </p:nvPr>
        </p:nvGraphicFramePr>
        <p:xfrm>
          <a:off x="1828800" y="3622250"/>
          <a:ext cx="8128000" cy="2817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70560" y="2962994"/>
            <a:ext cx="1259840" cy="400110"/>
          </a:xfrm>
          <a:prstGeom prst="rect">
            <a:avLst/>
          </a:prstGeom>
          <a:noFill/>
        </p:spPr>
        <p:txBody>
          <a:bodyPr wrap="square" rtlCol="0">
            <a:spAutoFit/>
          </a:bodyPr>
          <a:lstStyle/>
          <a:p>
            <a:r>
              <a:rPr lang="en-US" sz="2000" dirty="0" smtClean="0"/>
              <a:t>Solution:</a:t>
            </a:r>
          </a:p>
        </p:txBody>
      </p:sp>
      <p:sp>
        <p:nvSpPr>
          <p:cNvPr id="7" name="TextBox 6"/>
          <p:cNvSpPr txBox="1"/>
          <p:nvPr/>
        </p:nvSpPr>
        <p:spPr>
          <a:xfrm>
            <a:off x="670560" y="1444745"/>
            <a:ext cx="1717040" cy="400110"/>
          </a:xfrm>
          <a:prstGeom prst="rect">
            <a:avLst/>
          </a:prstGeom>
          <a:noFill/>
        </p:spPr>
        <p:txBody>
          <a:bodyPr wrap="square" rtlCol="0">
            <a:spAutoFit/>
          </a:bodyPr>
          <a:lstStyle/>
          <a:p>
            <a:r>
              <a:rPr lang="en-US" sz="2000" dirty="0" smtClean="0"/>
              <a:t>Problem:</a:t>
            </a:r>
            <a:endParaRPr lang="en-US" sz="2000" dirty="0"/>
          </a:p>
        </p:txBody>
      </p:sp>
      <p:sp>
        <p:nvSpPr>
          <p:cNvPr id="8" name="TextBox 7"/>
          <p:cNvSpPr txBox="1"/>
          <p:nvPr/>
        </p:nvSpPr>
        <p:spPr>
          <a:xfrm>
            <a:off x="1222215" y="3340696"/>
            <a:ext cx="4091465" cy="369332"/>
          </a:xfrm>
          <a:prstGeom prst="rect">
            <a:avLst/>
          </a:prstGeom>
          <a:noFill/>
        </p:spPr>
        <p:txBody>
          <a:bodyPr wrap="square" rtlCol="0">
            <a:spAutoFit/>
          </a:bodyPr>
          <a:lstStyle/>
          <a:p>
            <a:r>
              <a:rPr lang="en-US" dirty="0" smtClean="0"/>
              <a:t>A mixture of scripting and Excel</a:t>
            </a:r>
            <a:endParaRPr lang="en-US" dirty="0"/>
          </a:p>
        </p:txBody>
      </p:sp>
    </p:spTree>
    <p:extLst>
      <p:ext uri="{BB962C8B-B14F-4D97-AF65-F5344CB8AC3E}">
        <p14:creationId xmlns:p14="http://schemas.microsoft.com/office/powerpoint/2010/main" val="2833985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78553"/>
          </a:xfrm>
        </p:spPr>
        <p:txBody>
          <a:bodyPr/>
          <a:lstStyle/>
          <a:p>
            <a:pPr algn="ctr"/>
            <a:r>
              <a:rPr lang="en-US" dirty="0" smtClean="0"/>
              <a:t>Resources</a:t>
            </a:r>
            <a:endParaRPr lang="en-US" dirty="0"/>
          </a:p>
        </p:txBody>
      </p:sp>
      <p:sp>
        <p:nvSpPr>
          <p:cNvPr id="3" name="Content Placeholder 2"/>
          <p:cNvSpPr>
            <a:spLocks noGrp="1"/>
          </p:cNvSpPr>
          <p:nvPr>
            <p:ph idx="1"/>
          </p:nvPr>
        </p:nvSpPr>
        <p:spPr>
          <a:xfrm>
            <a:off x="858867" y="1231271"/>
            <a:ext cx="10125507" cy="5108373"/>
          </a:xfrm>
        </p:spPr>
        <p:txBody>
          <a:bodyPr/>
          <a:lstStyle/>
          <a:p>
            <a:r>
              <a:rPr lang="en-US" dirty="0" smtClean="0">
                <a:hlinkClick r:id="rId3"/>
              </a:rPr>
              <a:t>APA Style Blog-”What </a:t>
            </a:r>
            <a:r>
              <a:rPr lang="en-US" dirty="0">
                <a:hlinkClick r:id="rId3"/>
              </a:rPr>
              <a:t>is a digital object identifier, or DOI</a:t>
            </a:r>
            <a:r>
              <a:rPr lang="en-US" dirty="0" smtClean="0">
                <a:hlinkClick r:id="rId3"/>
              </a:rPr>
              <a:t>?”</a:t>
            </a:r>
            <a:endParaRPr lang="en-US" dirty="0" smtClean="0"/>
          </a:p>
          <a:p>
            <a:r>
              <a:rPr lang="en-US" dirty="0">
                <a:hlinkClick r:id="rId4"/>
              </a:rPr>
              <a:t>http://</a:t>
            </a:r>
            <a:r>
              <a:rPr lang="en-US" dirty="0" smtClean="0">
                <a:hlinkClick r:id="rId4"/>
              </a:rPr>
              <a:t>www.doi.org/registration_agencies.html</a:t>
            </a:r>
            <a:r>
              <a:rPr lang="en-US" dirty="0" smtClean="0"/>
              <a:t> - Registration Agencies</a:t>
            </a:r>
          </a:p>
          <a:p>
            <a:r>
              <a:rPr lang="en-US" dirty="0" smtClean="0">
                <a:hlinkClick r:id="rId5"/>
              </a:rPr>
              <a:t>http</a:t>
            </a:r>
            <a:r>
              <a:rPr lang="en-US" dirty="0">
                <a:hlinkClick r:id="rId5"/>
              </a:rPr>
              <a:t>://</a:t>
            </a:r>
            <a:r>
              <a:rPr lang="en-US" dirty="0" smtClean="0">
                <a:hlinkClick r:id="rId5"/>
              </a:rPr>
              <a:t>ezid.cdlib.org/learn/crossref_faq</a:t>
            </a:r>
            <a:endParaRPr lang="en-US" dirty="0" smtClean="0"/>
          </a:p>
          <a:p>
            <a:r>
              <a:rPr lang="en-US" dirty="0">
                <a:hlinkClick r:id="rId6"/>
              </a:rPr>
              <a:t>https://www.crossref.org/webinars/#</a:t>
            </a:r>
            <a:r>
              <a:rPr lang="en-US" dirty="0" smtClean="0">
                <a:hlinkClick r:id="rId6"/>
              </a:rPr>
              <a:t>contentreg</a:t>
            </a:r>
            <a:r>
              <a:rPr lang="en-US" dirty="0"/>
              <a:t> </a:t>
            </a:r>
            <a:r>
              <a:rPr lang="en-US" dirty="0" smtClean="0"/>
              <a:t>– webinar about content registration </a:t>
            </a:r>
          </a:p>
          <a:p>
            <a:r>
              <a:rPr lang="en-US" dirty="0">
                <a:hlinkClick r:id="rId7"/>
              </a:rPr>
              <a:t>https://www.crossref.org/get-started/content-registration</a:t>
            </a:r>
            <a:r>
              <a:rPr lang="en-US" dirty="0" smtClean="0">
                <a:hlinkClick r:id="rId7"/>
              </a:rPr>
              <a:t>/</a:t>
            </a:r>
            <a:r>
              <a:rPr lang="en-US" dirty="0"/>
              <a:t> </a:t>
            </a:r>
            <a:r>
              <a:rPr lang="en-US" dirty="0" smtClean="0"/>
              <a:t>- content registration guide</a:t>
            </a:r>
          </a:p>
          <a:p>
            <a:r>
              <a:rPr lang="en-US" dirty="0" smtClean="0">
                <a:hlinkClick r:id="rId8"/>
              </a:rPr>
              <a:t>https</a:t>
            </a:r>
            <a:r>
              <a:rPr lang="en-US" dirty="0">
                <a:hlinkClick r:id="rId8"/>
              </a:rPr>
              <a:t>://</a:t>
            </a:r>
            <a:r>
              <a:rPr lang="en-US" dirty="0" smtClean="0">
                <a:hlinkClick r:id="rId8"/>
              </a:rPr>
              <a:t>github.com/gilmani/oaipmh_jats</a:t>
            </a:r>
            <a:r>
              <a:rPr lang="en-US" dirty="0" smtClean="0"/>
              <a:t> - Isaac Gilman’s Repository</a:t>
            </a:r>
          </a:p>
          <a:p>
            <a:r>
              <a:rPr lang="en-AU" u="sng" dirty="0">
                <a:hlinkClick r:id="rId9"/>
              </a:rPr>
              <a:t>https://github.com/icecjan/bepress-crossref-doi</a:t>
            </a:r>
            <a:r>
              <a:rPr lang="en-AU" dirty="0"/>
              <a:t> </a:t>
            </a:r>
            <a:r>
              <a:rPr lang="en-AU" dirty="0" smtClean="0"/>
              <a:t>- Janice Chan’s Repository</a:t>
            </a:r>
          </a:p>
          <a:p>
            <a:r>
              <a:rPr lang="en-AU" dirty="0" smtClean="0">
                <a:hlinkClick r:id="rId10"/>
              </a:rPr>
              <a:t>jenniferjohnson@usm.edu</a:t>
            </a:r>
            <a:r>
              <a:rPr lang="en-AU" dirty="0" smtClean="0"/>
              <a:t> - JJ, University Libraries, contact information for Perl code or other questions</a:t>
            </a:r>
            <a:endParaRPr lang="en-US" dirty="0" smtClean="0"/>
          </a:p>
          <a:p>
            <a:pPr marL="0" indent="0">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4228063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eguntas y Respuestas- 8 de marzo, 2013 - Jaime, mi dulce guerrer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0608" y="2554859"/>
            <a:ext cx="3887533" cy="280935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887602" y="1985402"/>
            <a:ext cx="5264352" cy="394826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50172" y="701002"/>
            <a:ext cx="4252088" cy="3189066"/>
          </a:xfrm>
          <a:prstGeom prst="rect">
            <a:avLst/>
          </a:prstGeom>
        </p:spPr>
      </p:pic>
    </p:spTree>
    <p:extLst>
      <p:ext uri="{BB962C8B-B14F-4D97-AF65-F5344CB8AC3E}">
        <p14:creationId xmlns:p14="http://schemas.microsoft.com/office/powerpoint/2010/main" val="1697294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7073" y="624689"/>
            <a:ext cx="1530035" cy="553998"/>
          </a:xfrm>
          <a:prstGeom prst="rect">
            <a:avLst/>
          </a:prstGeom>
          <a:noFill/>
        </p:spPr>
        <p:txBody>
          <a:bodyPr wrap="square" rtlCol="0">
            <a:spAutoFit/>
          </a:bodyPr>
          <a:lstStyle/>
          <a:p>
            <a:r>
              <a:rPr lang="en-US" sz="3000" dirty="0" smtClean="0"/>
              <a:t>Digital</a:t>
            </a:r>
            <a:endParaRPr lang="en-US" sz="3000" dirty="0"/>
          </a:p>
        </p:txBody>
      </p:sp>
      <p:sp>
        <p:nvSpPr>
          <p:cNvPr id="6" name="TextBox 5"/>
          <p:cNvSpPr txBox="1"/>
          <p:nvPr/>
        </p:nvSpPr>
        <p:spPr>
          <a:xfrm>
            <a:off x="1367073" y="1317186"/>
            <a:ext cx="2652666" cy="553998"/>
          </a:xfrm>
          <a:prstGeom prst="rect">
            <a:avLst/>
          </a:prstGeom>
          <a:noFill/>
        </p:spPr>
        <p:txBody>
          <a:bodyPr wrap="square" rtlCol="0">
            <a:spAutoFit/>
          </a:bodyPr>
          <a:lstStyle/>
          <a:p>
            <a:r>
              <a:rPr lang="en-US" sz="3000" dirty="0" smtClean="0"/>
              <a:t>Object</a:t>
            </a:r>
          </a:p>
        </p:txBody>
      </p:sp>
      <p:sp>
        <p:nvSpPr>
          <p:cNvPr id="7" name="TextBox 6"/>
          <p:cNvSpPr txBox="1"/>
          <p:nvPr/>
        </p:nvSpPr>
        <p:spPr>
          <a:xfrm>
            <a:off x="1367073" y="2009684"/>
            <a:ext cx="2743200" cy="553998"/>
          </a:xfrm>
          <a:prstGeom prst="rect">
            <a:avLst/>
          </a:prstGeom>
          <a:noFill/>
        </p:spPr>
        <p:txBody>
          <a:bodyPr wrap="square" rtlCol="0">
            <a:spAutoFit/>
          </a:bodyPr>
          <a:lstStyle/>
          <a:p>
            <a:r>
              <a:rPr lang="en-US" sz="3000" dirty="0" smtClean="0"/>
              <a:t>Identifier</a:t>
            </a:r>
            <a:endParaRPr lang="en-US" sz="3000" dirty="0"/>
          </a:p>
        </p:txBody>
      </p:sp>
      <p:sp>
        <p:nvSpPr>
          <p:cNvPr id="8" name="TextBox 7"/>
          <p:cNvSpPr txBox="1"/>
          <p:nvPr/>
        </p:nvSpPr>
        <p:spPr>
          <a:xfrm>
            <a:off x="959667" y="3304515"/>
            <a:ext cx="10553323" cy="2400657"/>
          </a:xfrm>
          <a:prstGeom prst="rect">
            <a:avLst/>
          </a:prstGeom>
          <a:noFill/>
        </p:spPr>
        <p:txBody>
          <a:bodyPr wrap="square" rtlCol="0">
            <a:spAutoFit/>
          </a:bodyPr>
          <a:lstStyle/>
          <a:p>
            <a:r>
              <a:rPr lang="en-US" sz="3000" dirty="0" smtClean="0"/>
              <a:t>“A digital object identifier is a unique alphanumeric string assigned by a registration agency to identify content and provide a persistent link to its location on the Internet.”</a:t>
            </a:r>
            <a:endParaRPr lang="en-US" sz="3000" i="1" dirty="0" smtClean="0"/>
          </a:p>
          <a:p>
            <a:pPr algn="r"/>
            <a:r>
              <a:rPr lang="en-US" sz="3000" dirty="0" smtClean="0"/>
              <a:t>--APA Style Blog</a:t>
            </a:r>
            <a:endParaRPr lang="en-US" sz="3000" dirty="0"/>
          </a:p>
        </p:txBody>
      </p:sp>
    </p:spTree>
    <p:extLst>
      <p:ext uri="{BB962C8B-B14F-4D97-AF65-F5344CB8AC3E}">
        <p14:creationId xmlns:p14="http://schemas.microsoft.com/office/powerpoint/2010/main" val="3138079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
                                        <p:tgtEl>
                                          <p:spTgt spid="7"/>
                                        </p:tgtEl>
                                      </p:cBhvr>
                                    </p:animEffect>
                                    <p:anim calcmode="lin" valueType="num">
                                      <p:cBhvr>
                                        <p:cTn id="20" dur="10" fill="hold"/>
                                        <p:tgtEl>
                                          <p:spTgt spid="7"/>
                                        </p:tgtEl>
                                        <p:attrNameLst>
                                          <p:attrName>ppt_x</p:attrName>
                                        </p:attrNameLst>
                                      </p:cBhvr>
                                      <p:tavLst>
                                        <p:tav tm="0">
                                          <p:val>
                                            <p:strVal val="#ppt_x"/>
                                          </p:val>
                                        </p:tav>
                                        <p:tav tm="100000">
                                          <p:val>
                                            <p:strVal val="#ppt_x"/>
                                          </p:val>
                                        </p:tav>
                                      </p:tavLst>
                                    </p:anim>
                                    <p:anim calcmode="lin" valueType="num">
                                      <p:cBhvr>
                                        <p:cTn id="21" dur="1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201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uiExpan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2335" y="491435"/>
            <a:ext cx="6237263" cy="553998"/>
          </a:xfrm>
          <a:prstGeom prst="rect">
            <a:avLst/>
          </a:prstGeom>
          <a:noFill/>
        </p:spPr>
        <p:txBody>
          <a:bodyPr wrap="square" rtlCol="0">
            <a:spAutoFit/>
          </a:bodyPr>
          <a:lstStyle/>
          <a:p>
            <a:pPr algn="ctr"/>
            <a:r>
              <a:rPr lang="en-US" sz="3000" dirty="0" smtClean="0"/>
              <a:t>Why?</a:t>
            </a:r>
            <a:endParaRPr lang="en-US" sz="3000" dirty="0"/>
          </a:p>
        </p:txBody>
      </p:sp>
      <p:graphicFrame>
        <p:nvGraphicFramePr>
          <p:cNvPr id="6" name="Diagram 5"/>
          <p:cNvGraphicFramePr/>
          <p:nvPr>
            <p:extLst>
              <p:ext uri="{D42A27DB-BD31-4B8C-83A1-F6EECF244321}">
                <p14:modId xmlns:p14="http://schemas.microsoft.com/office/powerpoint/2010/main" val="3581731543"/>
              </p:ext>
            </p:extLst>
          </p:nvPr>
        </p:nvGraphicFramePr>
        <p:xfrm>
          <a:off x="1167416" y="113192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0746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374" y="726095"/>
            <a:ext cx="5207934" cy="763340"/>
          </a:xfrm>
        </p:spPr>
        <p:txBody>
          <a:bodyPr/>
          <a:lstStyle/>
          <a:p>
            <a:r>
              <a:rPr lang="en-US" dirty="0" smtClean="0"/>
              <a:t>Why USM has DOI’s</a:t>
            </a:r>
            <a:endParaRPr lang="en-US" dirty="0"/>
          </a:p>
        </p:txBody>
      </p:sp>
      <p:graphicFrame>
        <p:nvGraphicFramePr>
          <p:cNvPr id="6" name="Diagram 5"/>
          <p:cNvGraphicFramePr/>
          <p:nvPr/>
        </p:nvGraphicFramePr>
        <p:xfrm>
          <a:off x="2883481" y="1489435"/>
          <a:ext cx="5559720" cy="4384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0918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537023" y="1928389"/>
          <a:ext cx="7568697" cy="646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nvPr>
        </p:nvGraphicFramePr>
        <p:xfrm>
          <a:off x="537024" y="3233887"/>
          <a:ext cx="7846486" cy="3693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Diagram 4"/>
          <p:cNvGraphicFramePr/>
          <p:nvPr>
            <p:extLst>
              <p:ext uri="{D42A27DB-BD31-4B8C-83A1-F6EECF244321}">
                <p14:modId xmlns:p14="http://schemas.microsoft.com/office/powerpoint/2010/main" val="1280265255"/>
              </p:ext>
            </p:extLst>
          </p:nvPr>
        </p:nvGraphicFramePr>
        <p:xfrm>
          <a:off x="999895" y="907845"/>
          <a:ext cx="9580775" cy="504662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TextBox 2"/>
          <p:cNvSpPr txBox="1"/>
          <p:nvPr/>
        </p:nvSpPr>
        <p:spPr>
          <a:xfrm>
            <a:off x="3702867" y="630846"/>
            <a:ext cx="7034543" cy="553998"/>
          </a:xfrm>
          <a:prstGeom prst="rect">
            <a:avLst/>
          </a:prstGeom>
          <a:noFill/>
        </p:spPr>
        <p:txBody>
          <a:bodyPr wrap="square" rtlCol="0">
            <a:spAutoFit/>
          </a:bodyPr>
          <a:lstStyle/>
          <a:p>
            <a:r>
              <a:rPr lang="en-US" sz="3000" dirty="0" smtClean="0"/>
              <a:t>Life Cycle of a DOI</a:t>
            </a:r>
            <a:endParaRPr lang="en-US" sz="3000" dirty="0"/>
          </a:p>
        </p:txBody>
      </p:sp>
    </p:spTree>
    <p:extLst>
      <p:ext uri="{BB962C8B-B14F-4D97-AF65-F5344CB8AC3E}">
        <p14:creationId xmlns:p14="http://schemas.microsoft.com/office/powerpoint/2010/main" val="884948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37259" y="1546982"/>
            <a:ext cx="1276528" cy="752580"/>
          </a:xfrm>
          <a:prstGeom prst="rect">
            <a:avLst/>
          </a:prstGeom>
        </p:spPr>
      </p:pic>
      <p:sp>
        <p:nvSpPr>
          <p:cNvPr id="2" name="Title 1"/>
          <p:cNvSpPr>
            <a:spLocks noGrp="1"/>
          </p:cNvSpPr>
          <p:nvPr>
            <p:ph type="title"/>
          </p:nvPr>
        </p:nvSpPr>
        <p:spPr>
          <a:xfrm>
            <a:off x="1288368" y="376518"/>
            <a:ext cx="9404723" cy="1400530"/>
          </a:xfrm>
        </p:spPr>
        <p:txBody>
          <a:bodyPr/>
          <a:lstStyle/>
          <a:p>
            <a:pPr algn="ctr"/>
            <a:r>
              <a:rPr lang="en-US" dirty="0" smtClean="0"/>
              <a:t>DOI Registration Agencies</a:t>
            </a:r>
            <a:br>
              <a:rPr lang="en-US" dirty="0" smtClean="0"/>
            </a:br>
            <a:endParaRPr lang="en-US" dirty="0"/>
          </a:p>
        </p:txBody>
      </p:sp>
      <p:graphicFrame>
        <p:nvGraphicFramePr>
          <p:cNvPr id="3" name="Diagram 2"/>
          <p:cNvGraphicFramePr/>
          <p:nvPr>
            <p:extLst/>
          </p:nvPr>
        </p:nvGraphicFramePr>
        <p:xfrm>
          <a:off x="1001485" y="1024468"/>
          <a:ext cx="9330792" cy="57415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71661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5850" y="1950902"/>
            <a:ext cx="5312319" cy="4730567"/>
          </a:xfrm>
          <a:prstGeom prst="rect">
            <a:avLst/>
          </a:prstGeom>
          <a:effectLst>
            <a:innerShdw blurRad="63500" dist="101600" dir="13500000">
              <a:prstClr val="black">
                <a:alpha val="50000"/>
              </a:prstClr>
            </a:innerShdw>
          </a:effectLst>
        </p:spPr>
      </p:pic>
      <p:pic>
        <p:nvPicPr>
          <p:cNvPr id="8" name="Picture 7"/>
          <p:cNvPicPr>
            <a:picLocks noChangeAspect="1"/>
          </p:cNvPicPr>
          <p:nvPr/>
        </p:nvPicPr>
        <p:blipFill>
          <a:blip r:embed="rId4"/>
          <a:stretch>
            <a:fillRect/>
          </a:stretch>
        </p:blipFill>
        <p:spPr>
          <a:xfrm>
            <a:off x="6531430" y="1406616"/>
            <a:ext cx="3659640" cy="1752600"/>
          </a:xfrm>
          <a:prstGeom prst="rect">
            <a:avLst/>
          </a:prstGeom>
          <a:effectLst>
            <a:outerShdw blurRad="152400" dist="317500" dir="5400000" sx="90000" sy="-19000" rotWithShape="0">
              <a:prstClr val="black">
                <a:alpha val="15000"/>
              </a:prstClr>
            </a:outerShdw>
          </a:effectLst>
        </p:spPr>
      </p:pic>
      <p:sp>
        <p:nvSpPr>
          <p:cNvPr id="9" name="TextBox 8"/>
          <p:cNvSpPr txBox="1"/>
          <p:nvPr/>
        </p:nvSpPr>
        <p:spPr>
          <a:xfrm>
            <a:off x="3012434" y="520604"/>
            <a:ext cx="6498771" cy="553998"/>
          </a:xfrm>
          <a:prstGeom prst="rect">
            <a:avLst/>
          </a:prstGeom>
          <a:noFill/>
        </p:spPr>
        <p:txBody>
          <a:bodyPr wrap="square" rtlCol="0">
            <a:spAutoFit/>
          </a:bodyPr>
          <a:lstStyle/>
          <a:p>
            <a:r>
              <a:rPr lang="en-US" sz="3000" dirty="0" smtClean="0"/>
              <a:t>How to Resolve a DOI Name</a:t>
            </a:r>
            <a:endParaRPr lang="en-US" sz="3000" dirty="0"/>
          </a:p>
        </p:txBody>
      </p:sp>
      <p:sp>
        <p:nvSpPr>
          <p:cNvPr id="17" name="Oval 16"/>
          <p:cNvSpPr/>
          <p:nvPr/>
        </p:nvSpPr>
        <p:spPr>
          <a:xfrm>
            <a:off x="3690257" y="3548743"/>
            <a:ext cx="1306286" cy="1317171"/>
          </a:xfrm>
          <a:prstGeom prst="ellipse">
            <a:avLst/>
          </a:prstGeom>
          <a:noFill/>
          <a:ln>
            <a:solidFill>
              <a:schemeClr val="bg1"/>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stCxn id="8" idx="1"/>
            <a:endCxn id="17" idx="2"/>
          </p:cNvCxnSpPr>
          <p:nvPr/>
        </p:nvCxnSpPr>
        <p:spPr>
          <a:xfrm flipH="1">
            <a:off x="3690257" y="2282916"/>
            <a:ext cx="2841173" cy="1924413"/>
          </a:xfrm>
          <a:prstGeom prst="line">
            <a:avLst/>
          </a:prstGeom>
          <a:effectLst>
            <a:outerShdw blurRad="152400" dist="317500" dir="5400000" sx="90000" sy="-19000" rotWithShape="0">
              <a:prstClr val="black">
                <a:alpha val="15000"/>
              </a:prstClr>
            </a:outerShdw>
          </a:effectLst>
        </p:spPr>
        <p:style>
          <a:lnRef idx="1">
            <a:schemeClr val="dk1"/>
          </a:lnRef>
          <a:fillRef idx="0">
            <a:schemeClr val="dk1"/>
          </a:fillRef>
          <a:effectRef idx="0">
            <a:schemeClr val="dk1"/>
          </a:effectRef>
          <a:fontRef idx="minor">
            <a:schemeClr val="tx1"/>
          </a:fontRef>
        </p:style>
      </p:cxnSp>
      <p:cxnSp>
        <p:nvCxnSpPr>
          <p:cNvPr id="21" name="Straight Connector 20"/>
          <p:cNvCxnSpPr>
            <a:stCxn id="8" idx="2"/>
            <a:endCxn id="17" idx="2"/>
          </p:cNvCxnSpPr>
          <p:nvPr/>
        </p:nvCxnSpPr>
        <p:spPr>
          <a:xfrm flipH="1">
            <a:off x="3690257" y="3159216"/>
            <a:ext cx="4670993" cy="1048113"/>
          </a:xfrm>
          <a:prstGeom prst="line">
            <a:avLst/>
          </a:prstGeom>
          <a:effectLst>
            <a:outerShdw blurRad="152400" dist="317500" dir="5400000" sx="90000" sy="-19000" rotWithShape="0">
              <a:prstClr val="black">
                <a:alpha val="15000"/>
              </a:prstClr>
            </a:outerShdw>
          </a:effectLst>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5"/>
          <a:stretch>
            <a:fillRect/>
          </a:stretch>
        </p:blipFill>
        <p:spPr>
          <a:xfrm>
            <a:off x="6803695" y="4207328"/>
            <a:ext cx="3115110" cy="1609950"/>
          </a:xfrm>
          <a:prstGeom prst="rect">
            <a:avLst/>
          </a:prstGeom>
        </p:spPr>
      </p:pic>
    </p:spTree>
    <p:extLst>
      <p:ext uri="{BB962C8B-B14F-4D97-AF65-F5344CB8AC3E}">
        <p14:creationId xmlns:p14="http://schemas.microsoft.com/office/powerpoint/2010/main" val="1242083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727" y="633743"/>
            <a:ext cx="8419723" cy="1726563"/>
          </a:xfrm>
          <a:prstGeom prst="rect">
            <a:avLst/>
          </a:prstGeom>
          <a:noFill/>
        </p:spPr>
        <p:txBody>
          <a:bodyPr wrap="square" rtlCol="0">
            <a:spAutoFit/>
          </a:bodyPr>
          <a:lstStyle/>
          <a:p>
            <a:r>
              <a:rPr lang="en-US" sz="2000" dirty="0" smtClean="0"/>
              <a:t>DOI names are made of three parts:</a:t>
            </a:r>
          </a:p>
          <a:p>
            <a:pPr marL="285750" indent="-285750">
              <a:lnSpc>
                <a:spcPct val="150000"/>
              </a:lnSpc>
              <a:buFont typeface="Arial" panose="020B0604020202020204" pitchFamily="34" charset="0"/>
              <a:buChar char="•"/>
            </a:pPr>
            <a:r>
              <a:rPr lang="en-US" sz="2000" dirty="0" smtClean="0"/>
              <a:t>Directory Indicator</a:t>
            </a:r>
          </a:p>
          <a:p>
            <a:pPr marL="285750" indent="-285750">
              <a:lnSpc>
                <a:spcPct val="150000"/>
              </a:lnSpc>
              <a:buFont typeface="Arial" panose="020B0604020202020204" pitchFamily="34" charset="0"/>
              <a:buChar char="•"/>
            </a:pPr>
            <a:r>
              <a:rPr lang="en-US" sz="2000" dirty="0" smtClean="0"/>
              <a:t>Registrant Code</a:t>
            </a:r>
          </a:p>
          <a:p>
            <a:pPr marL="285750" indent="-285750">
              <a:lnSpc>
                <a:spcPct val="150000"/>
              </a:lnSpc>
              <a:buFont typeface="Arial" panose="020B0604020202020204" pitchFamily="34" charset="0"/>
              <a:buChar char="•"/>
            </a:pPr>
            <a:r>
              <a:rPr lang="en-US" sz="2000" dirty="0" smtClean="0"/>
              <a:t>Suffix</a:t>
            </a:r>
            <a:endParaRPr lang="en-US" sz="2000" dirty="0"/>
          </a:p>
        </p:txBody>
      </p:sp>
      <p:pic>
        <p:nvPicPr>
          <p:cNvPr id="6" name="Picture 5"/>
          <p:cNvPicPr>
            <a:picLocks noChangeAspect="1"/>
          </p:cNvPicPr>
          <p:nvPr/>
        </p:nvPicPr>
        <p:blipFill>
          <a:blip r:embed="rId3"/>
          <a:stretch>
            <a:fillRect/>
          </a:stretch>
        </p:blipFill>
        <p:spPr>
          <a:xfrm>
            <a:off x="728701" y="2507810"/>
            <a:ext cx="2177400" cy="896576"/>
          </a:xfrm>
          <a:prstGeom prst="rect">
            <a:avLst/>
          </a:prstGeom>
        </p:spPr>
      </p:pic>
      <p:pic>
        <p:nvPicPr>
          <p:cNvPr id="7" name="Picture 6"/>
          <p:cNvPicPr>
            <a:picLocks noChangeAspect="1"/>
          </p:cNvPicPr>
          <p:nvPr/>
        </p:nvPicPr>
        <p:blipFill>
          <a:blip r:embed="rId4"/>
          <a:stretch>
            <a:fillRect/>
          </a:stretch>
        </p:blipFill>
        <p:spPr>
          <a:xfrm>
            <a:off x="1267485" y="3473871"/>
            <a:ext cx="1099833" cy="823054"/>
          </a:xfrm>
          <a:prstGeom prst="rect">
            <a:avLst/>
          </a:prstGeom>
        </p:spPr>
      </p:pic>
      <p:pic>
        <p:nvPicPr>
          <p:cNvPr id="8" name="Picture 7"/>
          <p:cNvPicPr>
            <a:picLocks noChangeAspect="1"/>
          </p:cNvPicPr>
          <p:nvPr/>
        </p:nvPicPr>
        <p:blipFill>
          <a:blip r:embed="rId5"/>
          <a:stretch>
            <a:fillRect/>
          </a:stretch>
        </p:blipFill>
        <p:spPr>
          <a:xfrm>
            <a:off x="3806038" y="2507810"/>
            <a:ext cx="2171700" cy="1057275"/>
          </a:xfrm>
          <a:prstGeom prst="rect">
            <a:avLst/>
          </a:prstGeom>
        </p:spPr>
      </p:pic>
      <p:pic>
        <p:nvPicPr>
          <p:cNvPr id="9" name="Picture 8"/>
          <p:cNvPicPr>
            <a:picLocks noChangeAspect="1"/>
          </p:cNvPicPr>
          <p:nvPr/>
        </p:nvPicPr>
        <p:blipFill>
          <a:blip r:embed="rId6"/>
          <a:stretch>
            <a:fillRect/>
          </a:stretch>
        </p:blipFill>
        <p:spPr>
          <a:xfrm>
            <a:off x="3686975" y="3404386"/>
            <a:ext cx="2409825" cy="962025"/>
          </a:xfrm>
          <a:prstGeom prst="rect">
            <a:avLst/>
          </a:prstGeom>
        </p:spPr>
      </p:pic>
      <p:pic>
        <p:nvPicPr>
          <p:cNvPr id="11" name="Picture 10"/>
          <p:cNvPicPr>
            <a:picLocks noChangeAspect="1"/>
          </p:cNvPicPr>
          <p:nvPr/>
        </p:nvPicPr>
        <p:blipFill>
          <a:blip r:embed="rId7"/>
          <a:stretch>
            <a:fillRect/>
          </a:stretch>
        </p:blipFill>
        <p:spPr>
          <a:xfrm>
            <a:off x="7922631" y="2507810"/>
            <a:ext cx="819150" cy="266700"/>
          </a:xfrm>
          <a:prstGeom prst="rect">
            <a:avLst/>
          </a:prstGeom>
        </p:spPr>
      </p:pic>
      <p:pic>
        <p:nvPicPr>
          <p:cNvPr id="12" name="Picture 11"/>
          <p:cNvPicPr>
            <a:picLocks noChangeAspect="1"/>
          </p:cNvPicPr>
          <p:nvPr/>
        </p:nvPicPr>
        <p:blipFill>
          <a:blip r:embed="rId8"/>
          <a:stretch>
            <a:fillRect/>
          </a:stretch>
        </p:blipFill>
        <p:spPr>
          <a:xfrm>
            <a:off x="7233577" y="2723187"/>
            <a:ext cx="2505075" cy="619125"/>
          </a:xfrm>
          <a:prstGeom prst="rect">
            <a:avLst/>
          </a:prstGeom>
        </p:spPr>
      </p:pic>
      <p:pic>
        <p:nvPicPr>
          <p:cNvPr id="13" name="Picture 12"/>
          <p:cNvPicPr>
            <a:picLocks noChangeAspect="1"/>
          </p:cNvPicPr>
          <p:nvPr/>
        </p:nvPicPr>
        <p:blipFill>
          <a:blip r:embed="rId9"/>
          <a:stretch>
            <a:fillRect/>
          </a:stretch>
        </p:blipFill>
        <p:spPr>
          <a:xfrm>
            <a:off x="6835425" y="3356808"/>
            <a:ext cx="3228975" cy="1038225"/>
          </a:xfrm>
          <a:prstGeom prst="rect">
            <a:avLst/>
          </a:prstGeom>
        </p:spPr>
      </p:pic>
    </p:spTree>
    <p:extLst>
      <p:ext uri="{BB962C8B-B14F-4D97-AF65-F5344CB8AC3E}">
        <p14:creationId xmlns:p14="http://schemas.microsoft.com/office/powerpoint/2010/main" val="155637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path" presetSubtype="0" accel="50000" decel="50000" fill="hold" nodeType="clickEffect">
                                  <p:stCondLst>
                                    <p:cond delay="0"/>
                                  </p:stCondLst>
                                  <p:childTnLst>
                                    <p:animMotion origin="layout" path="M 1.66667E-6 4.81481E-6 L 1.66667E-6 0.09004 C 1.66667E-6 0.13055 0.0345 0.18055 0.06263 0.18055 L 0.12552 0.18055 " pathEditMode="relative" rAng="0" ptsTypes="AAAA">
                                      <p:cBhvr>
                                        <p:cTn id="6" dur="2000" fill="hold"/>
                                        <p:tgtEl>
                                          <p:spTgt spid="7"/>
                                        </p:tgtEl>
                                        <p:attrNameLst>
                                          <p:attrName>ppt_x</p:attrName>
                                          <p:attrName>ppt_y</p:attrName>
                                        </p:attrNameLst>
                                      </p:cBhvr>
                                      <p:rCtr x="6276" y="9028"/>
                                    </p:animMotion>
                                  </p:childTnLst>
                                </p:cTn>
                              </p:par>
                              <p:par>
                                <p:cTn id="7" presetID="42" presetClass="path" presetSubtype="0" accel="50000" decel="50000" fill="hold" nodeType="withEffect">
                                  <p:stCondLst>
                                    <p:cond delay="0"/>
                                  </p:stCondLst>
                                  <p:childTnLst>
                                    <p:animMotion origin="layout" path="M -2.08333E-6 4.81481E-6 L -0.00078 0.18194 " pathEditMode="relative" rAng="0" ptsTypes="AA">
                                      <p:cBhvr>
                                        <p:cTn id="8" dur="2000" fill="hold"/>
                                        <p:tgtEl>
                                          <p:spTgt spid="9"/>
                                        </p:tgtEl>
                                        <p:attrNameLst>
                                          <p:attrName>ppt_x</p:attrName>
                                          <p:attrName>ppt_y</p:attrName>
                                        </p:attrNameLst>
                                      </p:cBhvr>
                                      <p:rCtr x="-39" y="9097"/>
                                    </p:animMotion>
                                  </p:childTnLst>
                                </p:cTn>
                              </p:par>
                              <p:par>
                                <p:cTn id="9" presetID="42" presetClass="path" presetSubtype="0" accel="50000" decel="50000" fill="hold" nodeType="withEffect">
                                  <p:stCondLst>
                                    <p:cond delay="0"/>
                                  </p:stCondLst>
                                  <p:childTnLst>
                                    <p:animMotion origin="layout" path="M 1.04167E-6 2.22222E-6 L -0.08477 0.18773 " pathEditMode="relative" rAng="0" ptsTypes="AA">
                                      <p:cBhvr>
                                        <p:cTn id="10" dur="2000" fill="hold"/>
                                        <p:tgtEl>
                                          <p:spTgt spid="13"/>
                                        </p:tgtEl>
                                        <p:attrNameLst>
                                          <p:attrName>ppt_x</p:attrName>
                                          <p:attrName>ppt_y</p:attrName>
                                        </p:attrNameLst>
                                      </p:cBhvr>
                                      <p:rCtr x="-4245" y="93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07122"/>
          </a:xfrm>
        </p:spPr>
        <p:txBody>
          <a:bodyPr/>
          <a:lstStyle/>
          <a:p>
            <a:r>
              <a:rPr lang="en-US" dirty="0" smtClean="0"/>
              <a:t>CrossRef Requirements </a:t>
            </a:r>
            <a:br>
              <a:rPr lang="en-US" dirty="0" smtClean="0"/>
            </a:br>
            <a:endParaRPr lang="en-US" dirty="0"/>
          </a:p>
        </p:txBody>
      </p:sp>
      <p:sp>
        <p:nvSpPr>
          <p:cNvPr id="3" name="TextBox 2"/>
          <p:cNvSpPr txBox="1"/>
          <p:nvPr/>
        </p:nvSpPr>
        <p:spPr>
          <a:xfrm>
            <a:off x="705352" y="1259840"/>
            <a:ext cx="9286240"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Outbound linking </a:t>
            </a:r>
          </a:p>
          <a:p>
            <a:pPr marL="457200" indent="-457200">
              <a:buFont typeface="Arial" panose="020B0604020202020204" pitchFamily="34" charset="0"/>
              <a:buChar char="•"/>
            </a:pPr>
            <a:r>
              <a:rPr lang="en-US" sz="3200" dirty="0" smtClean="0"/>
              <a:t>If you post an article with a DOI number, you have 24 hours to submit it </a:t>
            </a:r>
          </a:p>
          <a:p>
            <a:pPr marL="457200" indent="-457200">
              <a:buFont typeface="Arial" panose="020B0604020202020204" pitchFamily="34" charset="0"/>
              <a:buChar char="•"/>
            </a:pPr>
            <a:r>
              <a:rPr lang="en-US" sz="3200" dirty="0" smtClean="0"/>
              <a:t>DOI resolution reports</a:t>
            </a:r>
          </a:p>
          <a:p>
            <a:pPr marL="457200" indent="-457200">
              <a:buFont typeface="Arial" panose="020B0604020202020204" pitchFamily="34" charset="0"/>
              <a:buChar char="•"/>
            </a:pPr>
            <a:r>
              <a:rPr lang="en-US" sz="3200" dirty="0" smtClean="0"/>
              <a:t>Must link to a landing page describing the article content </a:t>
            </a:r>
          </a:p>
          <a:p>
            <a:pPr marL="457200" indent="-457200">
              <a:buFont typeface="Arial" panose="020B0604020202020204" pitchFamily="34" charset="0"/>
              <a:buChar char="•"/>
            </a:pPr>
            <a:r>
              <a:rPr lang="en-US" sz="3200" dirty="0" smtClean="0"/>
              <a:t>Landing page must also contain the DOI</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1200387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3152</TotalTime>
  <Words>1030</Words>
  <Application>Microsoft Office PowerPoint</Application>
  <PresentationFormat>Widescreen</PresentationFormat>
  <Paragraphs>137</Paragraphs>
  <Slides>17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Wingdings</vt:lpstr>
      <vt:lpstr>Wingdings 3</vt:lpstr>
      <vt:lpstr>Ion</vt:lpstr>
      <vt:lpstr>The How and Why of DOI</vt:lpstr>
      <vt:lpstr>PowerPoint Presentation</vt:lpstr>
      <vt:lpstr>PowerPoint Presentation</vt:lpstr>
      <vt:lpstr>Why USM has DOI’s</vt:lpstr>
      <vt:lpstr>PowerPoint Presentation</vt:lpstr>
      <vt:lpstr>DOI Registration Agencies </vt:lpstr>
      <vt:lpstr>PowerPoint Presentation</vt:lpstr>
      <vt:lpstr>PowerPoint Presentation</vt:lpstr>
      <vt:lpstr>CrossRef Requirements  </vt:lpstr>
      <vt:lpstr>PowerPoint Presentation</vt:lpstr>
      <vt:lpstr>Submitting Metadata</vt:lpstr>
      <vt:lpstr>PowerPoint Presentation</vt:lpstr>
      <vt:lpstr>PowerPoint Presentation</vt:lpstr>
      <vt:lpstr>Using Excel</vt:lpstr>
      <vt:lpstr>Getting a Little Creative with Excel and Scripting Example</vt:lpstr>
      <vt:lpstr>Resources</vt:lpstr>
      <vt:lpstr>PowerPoint Presentation</vt:lpstr>
    </vt:vector>
  </TitlesOfParts>
  <Company>University of Southern Mississippi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How and Why of DOI</dc:title>
  <dc:creator>Jennie Vance</dc:creator>
  <cp:lastModifiedBy>JJ Johnson</cp:lastModifiedBy>
  <cp:revision>96</cp:revision>
  <dcterms:created xsi:type="dcterms:W3CDTF">2017-02-16T18:49:14Z</dcterms:created>
  <dcterms:modified xsi:type="dcterms:W3CDTF">2017-04-18T15:57:20Z</dcterms:modified>
</cp:coreProperties>
</file>